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7" r:id="rId9"/>
    <p:sldId id="279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80" r:id="rId21"/>
    <p:sldId id="281" r:id="rId22"/>
    <p:sldId id="282" r:id="rId23"/>
    <p:sldId id="259" r:id="rId24"/>
    <p:sldId id="268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41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" Target="../slides/slide7.xml"/><Relationship Id="rId7" Type="http://schemas.openxmlformats.org/officeDocument/2006/relationships/image" Target="../media/image1.jpg"/><Relationship Id="rId12" Type="http://schemas.openxmlformats.org/officeDocument/2006/relationships/image" Target="../media/image6.jpeg"/><Relationship Id="rId2" Type="http://schemas.openxmlformats.org/officeDocument/2006/relationships/slide" Target="../slides/slide5.xml"/><Relationship Id="rId1" Type="http://schemas.openxmlformats.org/officeDocument/2006/relationships/slide" Target="../slides/slide3.xml"/><Relationship Id="rId6" Type="http://schemas.openxmlformats.org/officeDocument/2006/relationships/slide" Target="../slides/slide21.xml"/><Relationship Id="rId11" Type="http://schemas.openxmlformats.org/officeDocument/2006/relationships/image" Target="../media/image5.jpeg"/><Relationship Id="rId5" Type="http://schemas.openxmlformats.org/officeDocument/2006/relationships/slide" Target="../slides/slide20.xml"/><Relationship Id="rId10" Type="http://schemas.openxmlformats.org/officeDocument/2006/relationships/image" Target="../media/image4.jpeg"/><Relationship Id="rId4" Type="http://schemas.openxmlformats.org/officeDocument/2006/relationships/slide" Target="../slides/slide8.xml"/><Relationship Id="rId9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image" Target="../media/image1.jpg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1EE6ED-38EF-432C-AF5A-F1CBF8AB5EAF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22DCBE-1642-4D28-9A3A-B0577C72D203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ИСТОРИЯ 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5129B5A-547E-430D-BA26-D6CD87BE2F23}" type="parTrans" cxnId="{46D7E3E5-7D09-41F1-A9BE-0101F99A0475}">
      <dgm:prSet/>
      <dgm:spPr/>
      <dgm:t>
        <a:bodyPr/>
        <a:lstStyle/>
        <a:p>
          <a:endParaRPr lang="ru-RU"/>
        </a:p>
      </dgm:t>
    </dgm:pt>
    <dgm:pt modelId="{A7C2FF3B-05D6-4CF1-A072-2A7B26E7F47B}" type="sibTrans" cxnId="{46D7E3E5-7D09-41F1-A9BE-0101F99A0475}">
      <dgm:prSet/>
      <dgm:spPr/>
      <dgm:t>
        <a:bodyPr/>
        <a:lstStyle/>
        <a:p>
          <a:endParaRPr lang="ru-RU"/>
        </a:p>
      </dgm:t>
    </dgm:pt>
    <dgm:pt modelId="{99DFE940-20B8-4C0E-B164-49F666DE6DB9}">
      <dgm:prSet phldrT="[Текст]"/>
      <dgm:spPr>
        <a:solidFill>
          <a:srgbClr val="FFC000"/>
        </a:solidFill>
      </dgm:spPr>
      <dgm:t>
        <a:bodyPr/>
        <a:lstStyle/>
        <a:p>
          <a:r>
            <a:rPr lang="ru-RU" dirty="0" smtClean="0">
              <a:hlinkClick xmlns:r="http://schemas.openxmlformats.org/officeDocument/2006/relationships" r:id="rId2" action="ppaction://hlinksldjump"/>
            </a:rPr>
            <a:t>СИМВОЛИКА</a:t>
          </a:r>
          <a:endParaRPr lang="ru-RU" dirty="0"/>
        </a:p>
      </dgm:t>
    </dgm:pt>
    <dgm:pt modelId="{FA7E6A74-FD3B-4D31-B50B-49623DB6F5D0}" type="parTrans" cxnId="{8D31F942-E79F-498E-8717-C30E99B31AEF}">
      <dgm:prSet/>
      <dgm:spPr/>
      <dgm:t>
        <a:bodyPr/>
        <a:lstStyle/>
        <a:p>
          <a:endParaRPr lang="ru-RU"/>
        </a:p>
      </dgm:t>
    </dgm:pt>
    <dgm:pt modelId="{411040FB-6985-4CB7-A735-2C2DB0C8B702}" type="sibTrans" cxnId="{8D31F942-E79F-498E-8717-C30E99B31AEF}">
      <dgm:prSet/>
      <dgm:spPr/>
      <dgm:t>
        <a:bodyPr/>
        <a:lstStyle/>
        <a:p>
          <a:endParaRPr lang="ru-RU"/>
        </a:p>
      </dgm:t>
    </dgm:pt>
    <dgm:pt modelId="{5CDA5626-2704-4F56-958B-B7BC05BB1507}">
      <dgm:prSet phldrT="[Текст]"/>
      <dgm:spPr>
        <a:solidFill>
          <a:srgbClr val="FFFF00"/>
        </a:solidFill>
      </dgm:spPr>
      <dgm:t>
        <a:bodyPr/>
        <a:lstStyle/>
        <a:p>
          <a:r>
            <a:rPr lang="ru-RU" dirty="0" smtClean="0">
              <a:hlinkClick xmlns:r="http://schemas.openxmlformats.org/officeDocument/2006/relationships" r:id="rId3" action="ppaction://hlinksldjump"/>
            </a:rPr>
            <a:t>ПОЛЕЗНЫЕ ИСКОПАЕМЫЕ</a:t>
          </a:r>
          <a:endParaRPr lang="ru-RU" dirty="0"/>
        </a:p>
      </dgm:t>
    </dgm:pt>
    <dgm:pt modelId="{8F2065AA-14C7-4677-B29E-A112C637FC51}" type="parTrans" cxnId="{C20F1236-E384-46AB-A8AC-6B1FAFF3A362}">
      <dgm:prSet/>
      <dgm:spPr/>
      <dgm:t>
        <a:bodyPr/>
        <a:lstStyle/>
        <a:p>
          <a:endParaRPr lang="ru-RU"/>
        </a:p>
      </dgm:t>
    </dgm:pt>
    <dgm:pt modelId="{58D5C24F-93FF-44D5-A7D5-E2455B9CE57C}" type="sibTrans" cxnId="{C20F1236-E384-46AB-A8AC-6B1FAFF3A362}">
      <dgm:prSet/>
      <dgm:spPr/>
      <dgm:t>
        <a:bodyPr/>
        <a:lstStyle/>
        <a:p>
          <a:endParaRPr lang="ru-RU"/>
        </a:p>
      </dgm:t>
    </dgm:pt>
    <dgm:pt modelId="{76087B80-A099-4F76-9871-8D5C1F50E83E}">
      <dgm:prSet phldrT="[Текст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hlinkClick xmlns:r="http://schemas.openxmlformats.org/officeDocument/2006/relationships" r:id="rId4" action="ppaction://hlinksldjump"/>
            </a:rPr>
            <a:t>ГОРОДА</a:t>
          </a:r>
          <a:endParaRPr lang="ru-RU" dirty="0"/>
        </a:p>
      </dgm:t>
    </dgm:pt>
    <dgm:pt modelId="{FF6FBDD3-35A7-41EE-8F53-6164D9D52575}" type="parTrans" cxnId="{35940DB6-24FD-4A38-984C-F1DBE80EA967}">
      <dgm:prSet/>
      <dgm:spPr/>
      <dgm:t>
        <a:bodyPr/>
        <a:lstStyle/>
        <a:p>
          <a:endParaRPr lang="ru-RU"/>
        </a:p>
      </dgm:t>
    </dgm:pt>
    <dgm:pt modelId="{E98BEDC1-BB71-4C91-B5A2-6895DB3FE704}" type="sibTrans" cxnId="{35940DB6-24FD-4A38-984C-F1DBE80EA967}">
      <dgm:prSet/>
      <dgm:spPr/>
      <dgm:t>
        <a:bodyPr/>
        <a:lstStyle/>
        <a:p>
          <a:endParaRPr lang="ru-RU"/>
        </a:p>
      </dgm:t>
    </dgm:pt>
    <dgm:pt modelId="{AFB474AD-3360-4974-BB3C-9BD08E47E865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>
              <a:hlinkClick xmlns:r="http://schemas.openxmlformats.org/officeDocument/2006/relationships" r:id="rId5" action="ppaction://hlinksldjump"/>
            </a:rPr>
            <a:t>РЕКИ</a:t>
          </a:r>
          <a:endParaRPr lang="ru-RU" dirty="0"/>
        </a:p>
      </dgm:t>
    </dgm:pt>
    <dgm:pt modelId="{535ED365-9162-42C1-ADC2-8FD530122988}" type="parTrans" cxnId="{8FE9BB9A-9242-41C3-9413-24201A9DD787}">
      <dgm:prSet/>
      <dgm:spPr/>
      <dgm:t>
        <a:bodyPr/>
        <a:lstStyle/>
        <a:p>
          <a:endParaRPr lang="ru-RU"/>
        </a:p>
      </dgm:t>
    </dgm:pt>
    <dgm:pt modelId="{2FCEADDF-D085-4299-A1E5-C2FA3C4E5317}" type="sibTrans" cxnId="{8FE9BB9A-9242-41C3-9413-24201A9DD787}">
      <dgm:prSet/>
      <dgm:spPr/>
      <dgm:t>
        <a:bodyPr/>
        <a:lstStyle/>
        <a:p>
          <a:endParaRPr lang="ru-RU"/>
        </a:p>
      </dgm:t>
    </dgm:pt>
    <dgm:pt modelId="{EE553B30-E8A9-4A00-8E06-7A545AA801BD}">
      <dgm:prSet phldrT="[Текст]"/>
      <dgm:spPr>
        <a:solidFill>
          <a:srgbClr val="FF00FF"/>
        </a:solidFill>
      </dgm:spPr>
      <dgm:t>
        <a:bodyPr/>
        <a:lstStyle/>
        <a:p>
          <a:r>
            <a:rPr lang="ru-RU" dirty="0" smtClean="0">
              <a:hlinkClick xmlns:r="http://schemas.openxmlformats.org/officeDocument/2006/relationships" r:id="rId6" action="ppaction://hlinksldjump"/>
            </a:rPr>
            <a:t>УНИКАЛЬНЫЕ МЕСТА РЕСПУБЛИКИ</a:t>
          </a:r>
          <a:endParaRPr lang="ru-RU" dirty="0"/>
        </a:p>
      </dgm:t>
    </dgm:pt>
    <dgm:pt modelId="{64403279-23E7-4369-8546-1591E4E7ABB7}" type="parTrans" cxnId="{06370C0A-72DE-485C-8579-D7B63E06D8E9}">
      <dgm:prSet/>
      <dgm:spPr/>
      <dgm:t>
        <a:bodyPr/>
        <a:lstStyle/>
        <a:p>
          <a:endParaRPr lang="ru-RU"/>
        </a:p>
      </dgm:t>
    </dgm:pt>
    <dgm:pt modelId="{F1B13ECC-3009-43C4-A75C-2BC1AFE3D436}" type="sibTrans" cxnId="{06370C0A-72DE-485C-8579-D7B63E06D8E9}">
      <dgm:prSet/>
      <dgm:spPr/>
      <dgm:t>
        <a:bodyPr/>
        <a:lstStyle/>
        <a:p>
          <a:endParaRPr lang="ru-RU"/>
        </a:p>
      </dgm:t>
    </dgm:pt>
    <dgm:pt modelId="{6F0172DE-6A47-40BB-BF47-2897662FC84D}" type="pres">
      <dgm:prSet presAssocID="{401EE6ED-38EF-432C-AF5A-F1CBF8AB5EA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405045-AF4F-4B05-AC88-1FEEBF85F7F4}" type="pres">
      <dgm:prSet presAssocID="{0A22DCBE-1642-4D28-9A3A-B0577C72D203}" presName="comp" presStyleCnt="0"/>
      <dgm:spPr/>
    </dgm:pt>
    <dgm:pt modelId="{733AF248-8DA6-4EDF-81DE-12215E88A018}" type="pres">
      <dgm:prSet presAssocID="{0A22DCBE-1642-4D28-9A3A-B0577C72D203}" presName="box" presStyleLbl="node1" presStyleIdx="0" presStyleCnt="6"/>
      <dgm:spPr/>
      <dgm:t>
        <a:bodyPr/>
        <a:lstStyle/>
        <a:p>
          <a:endParaRPr lang="ru-RU"/>
        </a:p>
      </dgm:t>
    </dgm:pt>
    <dgm:pt modelId="{331A4F1A-9A1A-4C9E-9745-86B3C300C365}" type="pres">
      <dgm:prSet presAssocID="{0A22DCBE-1642-4D28-9A3A-B0577C72D203}" presName="img" presStyleLbl="fgImgPlace1" presStyleIdx="0" presStyleCnt="6" custScaleX="96175" custScaleY="11757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4000" b="-84000"/>
          </a:stretch>
        </a:blipFill>
      </dgm:spPr>
      <dgm:t>
        <a:bodyPr/>
        <a:lstStyle/>
        <a:p>
          <a:endParaRPr lang="ru-RU"/>
        </a:p>
      </dgm:t>
    </dgm:pt>
    <dgm:pt modelId="{6BC4B4A6-0F99-4C2F-A268-EFDA8F51A9BF}" type="pres">
      <dgm:prSet presAssocID="{0A22DCBE-1642-4D28-9A3A-B0577C72D203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8F97AE-77FE-4BD4-8E35-EC9C8DED77F4}" type="pres">
      <dgm:prSet presAssocID="{A7C2FF3B-05D6-4CF1-A072-2A7B26E7F47B}" presName="spacer" presStyleCnt="0"/>
      <dgm:spPr/>
    </dgm:pt>
    <dgm:pt modelId="{A9C7D378-7E79-446A-A4D3-DDE3119C5BC6}" type="pres">
      <dgm:prSet presAssocID="{99DFE940-20B8-4C0E-B164-49F666DE6DB9}" presName="comp" presStyleCnt="0"/>
      <dgm:spPr/>
    </dgm:pt>
    <dgm:pt modelId="{BAE3E1EB-91B9-4191-95B5-34B53A7D3A4D}" type="pres">
      <dgm:prSet presAssocID="{99DFE940-20B8-4C0E-B164-49F666DE6DB9}" presName="box" presStyleLbl="node1" presStyleIdx="1" presStyleCnt="6"/>
      <dgm:spPr/>
      <dgm:t>
        <a:bodyPr/>
        <a:lstStyle/>
        <a:p>
          <a:endParaRPr lang="ru-RU"/>
        </a:p>
      </dgm:t>
    </dgm:pt>
    <dgm:pt modelId="{CA7EDDD4-E8F4-4B74-B177-B78BE8EA2DDF}" type="pres">
      <dgm:prSet presAssocID="{99DFE940-20B8-4C0E-B164-49F666DE6DB9}" presName="img" presStyleLbl="fgImgPlace1" presStyleIdx="1" presStyleCnt="6"/>
      <dgm:spPr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1000" b="-31000"/>
          </a:stretch>
        </a:blipFill>
      </dgm:spPr>
      <dgm:t>
        <a:bodyPr/>
        <a:lstStyle/>
        <a:p>
          <a:endParaRPr lang="ru-RU"/>
        </a:p>
      </dgm:t>
    </dgm:pt>
    <dgm:pt modelId="{1AB482C9-2BBC-43B9-AE8B-ABCB323C8D83}" type="pres">
      <dgm:prSet presAssocID="{99DFE940-20B8-4C0E-B164-49F666DE6DB9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A91B38-7D4C-4AEA-A4EF-2C8471537967}" type="pres">
      <dgm:prSet presAssocID="{411040FB-6985-4CB7-A735-2C2DB0C8B702}" presName="spacer" presStyleCnt="0"/>
      <dgm:spPr/>
    </dgm:pt>
    <dgm:pt modelId="{F047BB52-271F-4FF5-BBCB-429AEB7B69B1}" type="pres">
      <dgm:prSet presAssocID="{5CDA5626-2704-4F56-958B-B7BC05BB1507}" presName="comp" presStyleCnt="0"/>
      <dgm:spPr/>
    </dgm:pt>
    <dgm:pt modelId="{BCC2854D-542E-4F53-BD63-E5CEF43C98E7}" type="pres">
      <dgm:prSet presAssocID="{5CDA5626-2704-4F56-958B-B7BC05BB1507}" presName="box" presStyleLbl="node1" presStyleIdx="2" presStyleCnt="6"/>
      <dgm:spPr/>
      <dgm:t>
        <a:bodyPr/>
        <a:lstStyle/>
        <a:p>
          <a:endParaRPr lang="ru-RU"/>
        </a:p>
      </dgm:t>
    </dgm:pt>
    <dgm:pt modelId="{79E2CB6D-B119-4F24-B4BC-3F366F2932D6}" type="pres">
      <dgm:prSet presAssocID="{5CDA5626-2704-4F56-958B-B7BC05BB1507}" presName="img" presStyleLbl="fgImgPlace1" presStyleIdx="2" presStyleCnt="6"/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  <dgm:t>
        <a:bodyPr/>
        <a:lstStyle/>
        <a:p>
          <a:endParaRPr lang="ru-RU"/>
        </a:p>
      </dgm:t>
    </dgm:pt>
    <dgm:pt modelId="{886BF052-479F-4BEB-999E-E2C417672DB4}" type="pres">
      <dgm:prSet presAssocID="{5CDA5626-2704-4F56-958B-B7BC05BB1507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A1B880-CAD8-4469-832C-61B0840D0C3B}" type="pres">
      <dgm:prSet presAssocID="{58D5C24F-93FF-44D5-A7D5-E2455B9CE57C}" presName="spacer" presStyleCnt="0"/>
      <dgm:spPr/>
    </dgm:pt>
    <dgm:pt modelId="{4014521C-72C3-43C6-BC70-3452E57F85EA}" type="pres">
      <dgm:prSet presAssocID="{76087B80-A099-4F76-9871-8D5C1F50E83E}" presName="comp" presStyleCnt="0"/>
      <dgm:spPr/>
    </dgm:pt>
    <dgm:pt modelId="{A3A20BA1-C9C1-481B-8BA6-D57D319AD62A}" type="pres">
      <dgm:prSet presAssocID="{76087B80-A099-4F76-9871-8D5C1F50E83E}" presName="box" presStyleLbl="node1" presStyleIdx="3" presStyleCnt="6"/>
      <dgm:spPr/>
      <dgm:t>
        <a:bodyPr/>
        <a:lstStyle/>
        <a:p>
          <a:endParaRPr lang="ru-RU"/>
        </a:p>
      </dgm:t>
    </dgm:pt>
    <dgm:pt modelId="{078970A0-540A-4C39-8203-66C19D743F8B}" type="pres">
      <dgm:prSet presAssocID="{76087B80-A099-4F76-9871-8D5C1F50E83E}" presName="img" presStyleLbl="fgImgPlace1" presStyleIdx="3" presStyleCnt="6"/>
      <dgm:spPr>
        <a:blipFill>
          <a:blip xmlns:r="http://schemas.openxmlformats.org/officeDocument/2006/relationships"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0" b="-30000"/>
          </a:stretch>
        </a:blipFill>
      </dgm:spPr>
      <dgm:t>
        <a:bodyPr/>
        <a:lstStyle/>
        <a:p>
          <a:endParaRPr lang="ru-RU"/>
        </a:p>
      </dgm:t>
    </dgm:pt>
    <dgm:pt modelId="{AE8F0257-AD5D-4E78-B779-3C403A042F00}" type="pres">
      <dgm:prSet presAssocID="{76087B80-A099-4F76-9871-8D5C1F50E83E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EF4B2D-B633-40BA-8B7D-B74A86961378}" type="pres">
      <dgm:prSet presAssocID="{E98BEDC1-BB71-4C91-B5A2-6895DB3FE704}" presName="spacer" presStyleCnt="0"/>
      <dgm:spPr/>
    </dgm:pt>
    <dgm:pt modelId="{B094C3AD-0EBF-4EAA-9851-BB659517C62A}" type="pres">
      <dgm:prSet presAssocID="{AFB474AD-3360-4974-BB3C-9BD08E47E865}" presName="comp" presStyleCnt="0"/>
      <dgm:spPr/>
    </dgm:pt>
    <dgm:pt modelId="{513BB4B4-06E7-4252-8568-1E015D31CBA3}" type="pres">
      <dgm:prSet presAssocID="{AFB474AD-3360-4974-BB3C-9BD08E47E865}" presName="box" presStyleLbl="node1" presStyleIdx="4" presStyleCnt="6"/>
      <dgm:spPr/>
      <dgm:t>
        <a:bodyPr/>
        <a:lstStyle/>
        <a:p>
          <a:endParaRPr lang="ru-RU"/>
        </a:p>
      </dgm:t>
    </dgm:pt>
    <dgm:pt modelId="{04A7913D-2363-475F-8C6E-E4D54E00319E}" type="pres">
      <dgm:prSet presAssocID="{AFB474AD-3360-4974-BB3C-9BD08E47E865}" presName="img" presStyleLbl="fgImgPlace1" presStyleIdx="4" presStyleCnt="6"/>
      <dgm:spPr>
        <a:blipFill>
          <a:blip xmlns:r="http://schemas.openxmlformats.org/officeDocument/2006/relationships"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1000" b="-41000"/>
          </a:stretch>
        </a:blipFill>
      </dgm:spPr>
      <dgm:t>
        <a:bodyPr/>
        <a:lstStyle/>
        <a:p>
          <a:endParaRPr lang="ru-RU"/>
        </a:p>
      </dgm:t>
    </dgm:pt>
    <dgm:pt modelId="{5103B522-D183-41EF-87DE-8D7AFDA97603}" type="pres">
      <dgm:prSet presAssocID="{AFB474AD-3360-4974-BB3C-9BD08E47E865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24D166-823C-4219-9F73-BF5AD2A5C955}" type="pres">
      <dgm:prSet presAssocID="{2FCEADDF-D085-4299-A1E5-C2FA3C4E5317}" presName="spacer" presStyleCnt="0"/>
      <dgm:spPr/>
    </dgm:pt>
    <dgm:pt modelId="{5E5EB277-D305-420B-8C8A-91C59C81010D}" type="pres">
      <dgm:prSet presAssocID="{EE553B30-E8A9-4A00-8E06-7A545AA801BD}" presName="comp" presStyleCnt="0"/>
      <dgm:spPr/>
    </dgm:pt>
    <dgm:pt modelId="{BDF78D47-FB92-428D-90DD-56B96DE93E33}" type="pres">
      <dgm:prSet presAssocID="{EE553B30-E8A9-4A00-8E06-7A545AA801BD}" presName="box" presStyleLbl="node1" presStyleIdx="5" presStyleCnt="6"/>
      <dgm:spPr/>
      <dgm:t>
        <a:bodyPr/>
        <a:lstStyle/>
        <a:p>
          <a:endParaRPr lang="ru-RU"/>
        </a:p>
      </dgm:t>
    </dgm:pt>
    <dgm:pt modelId="{FB7500FF-C790-4A68-99F3-C32232257D25}" type="pres">
      <dgm:prSet presAssocID="{EE553B30-E8A9-4A00-8E06-7A545AA801BD}" presName="img" presStyleLbl="fgImgPlace1" presStyleIdx="5" presStyleCnt="6"/>
      <dgm:spPr>
        <a:blipFill>
          <a:blip xmlns:r="http://schemas.openxmlformats.org/officeDocument/2006/relationships"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6000" b="-36000"/>
          </a:stretch>
        </a:blipFill>
      </dgm:spPr>
      <dgm:t>
        <a:bodyPr/>
        <a:lstStyle/>
        <a:p>
          <a:endParaRPr lang="ru-RU"/>
        </a:p>
      </dgm:t>
    </dgm:pt>
    <dgm:pt modelId="{1E6154A3-4440-4953-B845-76D8218DAB5E}" type="pres">
      <dgm:prSet presAssocID="{EE553B30-E8A9-4A00-8E06-7A545AA801BD}" presName="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B6584C-AE6A-4B91-8C5C-F7EC57E7F100}" type="presOf" srcId="{AFB474AD-3360-4974-BB3C-9BD08E47E865}" destId="{513BB4B4-06E7-4252-8568-1E015D31CBA3}" srcOrd="0" destOrd="0" presId="urn:microsoft.com/office/officeart/2005/8/layout/vList4"/>
    <dgm:cxn modelId="{8FE9BB9A-9242-41C3-9413-24201A9DD787}" srcId="{401EE6ED-38EF-432C-AF5A-F1CBF8AB5EAF}" destId="{AFB474AD-3360-4974-BB3C-9BD08E47E865}" srcOrd="4" destOrd="0" parTransId="{535ED365-9162-42C1-ADC2-8FD530122988}" sibTransId="{2FCEADDF-D085-4299-A1E5-C2FA3C4E5317}"/>
    <dgm:cxn modelId="{86B6CA7A-A3F5-428C-A0B4-DBCA9F539208}" type="presOf" srcId="{0A22DCBE-1642-4D28-9A3A-B0577C72D203}" destId="{733AF248-8DA6-4EDF-81DE-12215E88A018}" srcOrd="0" destOrd="0" presId="urn:microsoft.com/office/officeart/2005/8/layout/vList4"/>
    <dgm:cxn modelId="{77C9592E-B977-47BD-B8CB-A9DFA170A6D8}" type="presOf" srcId="{99DFE940-20B8-4C0E-B164-49F666DE6DB9}" destId="{BAE3E1EB-91B9-4191-95B5-34B53A7D3A4D}" srcOrd="0" destOrd="0" presId="urn:microsoft.com/office/officeart/2005/8/layout/vList4"/>
    <dgm:cxn modelId="{145A6EB2-4E25-4EEB-85AE-092B11DB46B2}" type="presOf" srcId="{99DFE940-20B8-4C0E-B164-49F666DE6DB9}" destId="{1AB482C9-2BBC-43B9-AE8B-ABCB323C8D83}" srcOrd="1" destOrd="0" presId="urn:microsoft.com/office/officeart/2005/8/layout/vList4"/>
    <dgm:cxn modelId="{6BCD0CD3-013B-47F6-856A-1082690104D7}" type="presOf" srcId="{EE553B30-E8A9-4A00-8E06-7A545AA801BD}" destId="{BDF78D47-FB92-428D-90DD-56B96DE93E33}" srcOrd="0" destOrd="0" presId="urn:microsoft.com/office/officeart/2005/8/layout/vList4"/>
    <dgm:cxn modelId="{D3B754A8-5C64-4D7A-831C-70E8CBE2DA32}" type="presOf" srcId="{76087B80-A099-4F76-9871-8D5C1F50E83E}" destId="{AE8F0257-AD5D-4E78-B779-3C403A042F00}" srcOrd="1" destOrd="0" presId="urn:microsoft.com/office/officeart/2005/8/layout/vList4"/>
    <dgm:cxn modelId="{58667706-F0A7-44BF-A9FB-9F1D6D98686D}" type="presOf" srcId="{5CDA5626-2704-4F56-958B-B7BC05BB1507}" destId="{BCC2854D-542E-4F53-BD63-E5CEF43C98E7}" srcOrd="0" destOrd="0" presId="urn:microsoft.com/office/officeart/2005/8/layout/vList4"/>
    <dgm:cxn modelId="{57BE2E6D-C2DF-4046-B23C-DF855FB41B5F}" type="presOf" srcId="{401EE6ED-38EF-432C-AF5A-F1CBF8AB5EAF}" destId="{6F0172DE-6A47-40BB-BF47-2897662FC84D}" srcOrd="0" destOrd="0" presId="urn:microsoft.com/office/officeart/2005/8/layout/vList4"/>
    <dgm:cxn modelId="{06370C0A-72DE-485C-8579-D7B63E06D8E9}" srcId="{401EE6ED-38EF-432C-AF5A-F1CBF8AB5EAF}" destId="{EE553B30-E8A9-4A00-8E06-7A545AA801BD}" srcOrd="5" destOrd="0" parTransId="{64403279-23E7-4369-8546-1591E4E7ABB7}" sibTransId="{F1B13ECC-3009-43C4-A75C-2BC1AFE3D436}"/>
    <dgm:cxn modelId="{9C1286AC-6CE3-4FBB-9C9C-C969B5938309}" type="presOf" srcId="{0A22DCBE-1642-4D28-9A3A-B0577C72D203}" destId="{6BC4B4A6-0F99-4C2F-A268-EFDA8F51A9BF}" srcOrd="1" destOrd="0" presId="urn:microsoft.com/office/officeart/2005/8/layout/vList4"/>
    <dgm:cxn modelId="{C20F1236-E384-46AB-A8AC-6B1FAFF3A362}" srcId="{401EE6ED-38EF-432C-AF5A-F1CBF8AB5EAF}" destId="{5CDA5626-2704-4F56-958B-B7BC05BB1507}" srcOrd="2" destOrd="0" parTransId="{8F2065AA-14C7-4677-B29E-A112C637FC51}" sibTransId="{58D5C24F-93FF-44D5-A7D5-E2455B9CE57C}"/>
    <dgm:cxn modelId="{9A170E72-CD3D-447D-B5D4-D4865ABBFD57}" type="presOf" srcId="{5CDA5626-2704-4F56-958B-B7BC05BB1507}" destId="{886BF052-479F-4BEB-999E-E2C417672DB4}" srcOrd="1" destOrd="0" presId="urn:microsoft.com/office/officeart/2005/8/layout/vList4"/>
    <dgm:cxn modelId="{26A1A9BD-F21E-4ACF-AA11-532975D67909}" type="presOf" srcId="{76087B80-A099-4F76-9871-8D5C1F50E83E}" destId="{A3A20BA1-C9C1-481B-8BA6-D57D319AD62A}" srcOrd="0" destOrd="0" presId="urn:microsoft.com/office/officeart/2005/8/layout/vList4"/>
    <dgm:cxn modelId="{50EF261F-3DD9-4AD3-AA05-CB82FD0143FC}" type="presOf" srcId="{AFB474AD-3360-4974-BB3C-9BD08E47E865}" destId="{5103B522-D183-41EF-87DE-8D7AFDA97603}" srcOrd="1" destOrd="0" presId="urn:microsoft.com/office/officeart/2005/8/layout/vList4"/>
    <dgm:cxn modelId="{B4E2305C-C95E-400D-A880-8014FD4B1877}" type="presOf" srcId="{EE553B30-E8A9-4A00-8E06-7A545AA801BD}" destId="{1E6154A3-4440-4953-B845-76D8218DAB5E}" srcOrd="1" destOrd="0" presId="urn:microsoft.com/office/officeart/2005/8/layout/vList4"/>
    <dgm:cxn modelId="{46D7E3E5-7D09-41F1-A9BE-0101F99A0475}" srcId="{401EE6ED-38EF-432C-AF5A-F1CBF8AB5EAF}" destId="{0A22DCBE-1642-4D28-9A3A-B0577C72D203}" srcOrd="0" destOrd="0" parTransId="{15129B5A-547E-430D-BA26-D6CD87BE2F23}" sibTransId="{A7C2FF3B-05D6-4CF1-A072-2A7B26E7F47B}"/>
    <dgm:cxn modelId="{8D31F942-E79F-498E-8717-C30E99B31AEF}" srcId="{401EE6ED-38EF-432C-AF5A-F1CBF8AB5EAF}" destId="{99DFE940-20B8-4C0E-B164-49F666DE6DB9}" srcOrd="1" destOrd="0" parTransId="{FA7E6A74-FD3B-4D31-B50B-49623DB6F5D0}" sibTransId="{411040FB-6985-4CB7-A735-2C2DB0C8B702}"/>
    <dgm:cxn modelId="{35940DB6-24FD-4A38-984C-F1DBE80EA967}" srcId="{401EE6ED-38EF-432C-AF5A-F1CBF8AB5EAF}" destId="{76087B80-A099-4F76-9871-8D5C1F50E83E}" srcOrd="3" destOrd="0" parTransId="{FF6FBDD3-35A7-41EE-8F53-6164D9D52575}" sibTransId="{E98BEDC1-BB71-4C91-B5A2-6895DB3FE704}"/>
    <dgm:cxn modelId="{23A6A0FA-DA28-4790-9EEA-F715CDF6C8E2}" type="presParOf" srcId="{6F0172DE-6A47-40BB-BF47-2897662FC84D}" destId="{3E405045-AF4F-4B05-AC88-1FEEBF85F7F4}" srcOrd="0" destOrd="0" presId="urn:microsoft.com/office/officeart/2005/8/layout/vList4"/>
    <dgm:cxn modelId="{C2746118-A669-4D19-9BBA-1566067DC0A5}" type="presParOf" srcId="{3E405045-AF4F-4B05-AC88-1FEEBF85F7F4}" destId="{733AF248-8DA6-4EDF-81DE-12215E88A018}" srcOrd="0" destOrd="0" presId="urn:microsoft.com/office/officeart/2005/8/layout/vList4"/>
    <dgm:cxn modelId="{C13ED008-D064-44CA-8318-C7C04F9D2965}" type="presParOf" srcId="{3E405045-AF4F-4B05-AC88-1FEEBF85F7F4}" destId="{331A4F1A-9A1A-4C9E-9745-86B3C300C365}" srcOrd="1" destOrd="0" presId="urn:microsoft.com/office/officeart/2005/8/layout/vList4"/>
    <dgm:cxn modelId="{2D1D1C06-9EA2-4C6E-BE4E-EC72DC7C2CA6}" type="presParOf" srcId="{3E405045-AF4F-4B05-AC88-1FEEBF85F7F4}" destId="{6BC4B4A6-0F99-4C2F-A268-EFDA8F51A9BF}" srcOrd="2" destOrd="0" presId="urn:microsoft.com/office/officeart/2005/8/layout/vList4"/>
    <dgm:cxn modelId="{A6F16E5B-A6CC-4801-836C-B910CCAA6EFB}" type="presParOf" srcId="{6F0172DE-6A47-40BB-BF47-2897662FC84D}" destId="{038F97AE-77FE-4BD4-8E35-EC9C8DED77F4}" srcOrd="1" destOrd="0" presId="urn:microsoft.com/office/officeart/2005/8/layout/vList4"/>
    <dgm:cxn modelId="{B05ACE30-8B8C-4266-B5B7-1BDB51BDDE75}" type="presParOf" srcId="{6F0172DE-6A47-40BB-BF47-2897662FC84D}" destId="{A9C7D378-7E79-446A-A4D3-DDE3119C5BC6}" srcOrd="2" destOrd="0" presId="urn:microsoft.com/office/officeart/2005/8/layout/vList4"/>
    <dgm:cxn modelId="{B4690E1E-9ADB-4397-B2C1-55E63DC83FFF}" type="presParOf" srcId="{A9C7D378-7E79-446A-A4D3-DDE3119C5BC6}" destId="{BAE3E1EB-91B9-4191-95B5-34B53A7D3A4D}" srcOrd="0" destOrd="0" presId="urn:microsoft.com/office/officeart/2005/8/layout/vList4"/>
    <dgm:cxn modelId="{34870F2A-7827-43A6-9308-96BFAC3C17CD}" type="presParOf" srcId="{A9C7D378-7E79-446A-A4D3-DDE3119C5BC6}" destId="{CA7EDDD4-E8F4-4B74-B177-B78BE8EA2DDF}" srcOrd="1" destOrd="0" presId="urn:microsoft.com/office/officeart/2005/8/layout/vList4"/>
    <dgm:cxn modelId="{1FF96F0C-D788-4AAD-B917-90072F2BA2A4}" type="presParOf" srcId="{A9C7D378-7E79-446A-A4D3-DDE3119C5BC6}" destId="{1AB482C9-2BBC-43B9-AE8B-ABCB323C8D83}" srcOrd="2" destOrd="0" presId="urn:microsoft.com/office/officeart/2005/8/layout/vList4"/>
    <dgm:cxn modelId="{84955CD2-6761-4C3D-BA1B-E2390535D028}" type="presParOf" srcId="{6F0172DE-6A47-40BB-BF47-2897662FC84D}" destId="{6FA91B38-7D4C-4AEA-A4EF-2C8471537967}" srcOrd="3" destOrd="0" presId="urn:microsoft.com/office/officeart/2005/8/layout/vList4"/>
    <dgm:cxn modelId="{463AEDEC-28DF-4F63-ADC3-8DC7FE966FEA}" type="presParOf" srcId="{6F0172DE-6A47-40BB-BF47-2897662FC84D}" destId="{F047BB52-271F-4FF5-BBCB-429AEB7B69B1}" srcOrd="4" destOrd="0" presId="urn:microsoft.com/office/officeart/2005/8/layout/vList4"/>
    <dgm:cxn modelId="{0768870E-9321-4813-AAD1-7C6BE75FECF8}" type="presParOf" srcId="{F047BB52-271F-4FF5-BBCB-429AEB7B69B1}" destId="{BCC2854D-542E-4F53-BD63-E5CEF43C98E7}" srcOrd="0" destOrd="0" presId="urn:microsoft.com/office/officeart/2005/8/layout/vList4"/>
    <dgm:cxn modelId="{E4507B74-6D00-49C1-A906-8B0DD0B003F1}" type="presParOf" srcId="{F047BB52-271F-4FF5-BBCB-429AEB7B69B1}" destId="{79E2CB6D-B119-4F24-B4BC-3F366F2932D6}" srcOrd="1" destOrd="0" presId="urn:microsoft.com/office/officeart/2005/8/layout/vList4"/>
    <dgm:cxn modelId="{AEA2B584-21CB-4F7C-852D-BBABBCC76ABE}" type="presParOf" srcId="{F047BB52-271F-4FF5-BBCB-429AEB7B69B1}" destId="{886BF052-479F-4BEB-999E-E2C417672DB4}" srcOrd="2" destOrd="0" presId="urn:microsoft.com/office/officeart/2005/8/layout/vList4"/>
    <dgm:cxn modelId="{69A1E421-729D-4F9B-B2E2-354D7C4C586F}" type="presParOf" srcId="{6F0172DE-6A47-40BB-BF47-2897662FC84D}" destId="{E1A1B880-CAD8-4469-832C-61B0840D0C3B}" srcOrd="5" destOrd="0" presId="urn:microsoft.com/office/officeart/2005/8/layout/vList4"/>
    <dgm:cxn modelId="{0435C3D4-73BD-4001-854A-CF0CA24A05DE}" type="presParOf" srcId="{6F0172DE-6A47-40BB-BF47-2897662FC84D}" destId="{4014521C-72C3-43C6-BC70-3452E57F85EA}" srcOrd="6" destOrd="0" presId="urn:microsoft.com/office/officeart/2005/8/layout/vList4"/>
    <dgm:cxn modelId="{86A993FD-429C-407C-B3B5-C9D4B26E2B1E}" type="presParOf" srcId="{4014521C-72C3-43C6-BC70-3452E57F85EA}" destId="{A3A20BA1-C9C1-481B-8BA6-D57D319AD62A}" srcOrd="0" destOrd="0" presId="urn:microsoft.com/office/officeart/2005/8/layout/vList4"/>
    <dgm:cxn modelId="{A8B67C4A-CC53-463A-92AD-D1A8F4B48288}" type="presParOf" srcId="{4014521C-72C3-43C6-BC70-3452E57F85EA}" destId="{078970A0-540A-4C39-8203-66C19D743F8B}" srcOrd="1" destOrd="0" presId="urn:microsoft.com/office/officeart/2005/8/layout/vList4"/>
    <dgm:cxn modelId="{C7B2A930-3F88-4192-9630-139563983EE4}" type="presParOf" srcId="{4014521C-72C3-43C6-BC70-3452E57F85EA}" destId="{AE8F0257-AD5D-4E78-B779-3C403A042F00}" srcOrd="2" destOrd="0" presId="urn:microsoft.com/office/officeart/2005/8/layout/vList4"/>
    <dgm:cxn modelId="{3B745FDD-3DB7-4905-9009-884C7114C485}" type="presParOf" srcId="{6F0172DE-6A47-40BB-BF47-2897662FC84D}" destId="{4EEF4B2D-B633-40BA-8B7D-B74A86961378}" srcOrd="7" destOrd="0" presId="urn:microsoft.com/office/officeart/2005/8/layout/vList4"/>
    <dgm:cxn modelId="{037A5E37-BA10-4CE6-90EF-0DD5F0B7E83D}" type="presParOf" srcId="{6F0172DE-6A47-40BB-BF47-2897662FC84D}" destId="{B094C3AD-0EBF-4EAA-9851-BB659517C62A}" srcOrd="8" destOrd="0" presId="urn:microsoft.com/office/officeart/2005/8/layout/vList4"/>
    <dgm:cxn modelId="{3892CA59-A15C-4B9B-A985-92361C6E6277}" type="presParOf" srcId="{B094C3AD-0EBF-4EAA-9851-BB659517C62A}" destId="{513BB4B4-06E7-4252-8568-1E015D31CBA3}" srcOrd="0" destOrd="0" presId="urn:microsoft.com/office/officeart/2005/8/layout/vList4"/>
    <dgm:cxn modelId="{95D54F59-F938-40A1-910B-39F9C967B805}" type="presParOf" srcId="{B094C3AD-0EBF-4EAA-9851-BB659517C62A}" destId="{04A7913D-2363-475F-8C6E-E4D54E00319E}" srcOrd="1" destOrd="0" presId="urn:microsoft.com/office/officeart/2005/8/layout/vList4"/>
    <dgm:cxn modelId="{86FC523D-72AF-4F7B-810C-B141AB48C40F}" type="presParOf" srcId="{B094C3AD-0EBF-4EAA-9851-BB659517C62A}" destId="{5103B522-D183-41EF-87DE-8D7AFDA97603}" srcOrd="2" destOrd="0" presId="urn:microsoft.com/office/officeart/2005/8/layout/vList4"/>
    <dgm:cxn modelId="{D597D7AA-6AE2-4D81-BDFA-AE0CC81B3812}" type="presParOf" srcId="{6F0172DE-6A47-40BB-BF47-2897662FC84D}" destId="{8C24D166-823C-4219-9F73-BF5AD2A5C955}" srcOrd="9" destOrd="0" presId="urn:microsoft.com/office/officeart/2005/8/layout/vList4"/>
    <dgm:cxn modelId="{53E320CF-06C1-46FC-A449-989B000CB611}" type="presParOf" srcId="{6F0172DE-6A47-40BB-BF47-2897662FC84D}" destId="{5E5EB277-D305-420B-8C8A-91C59C81010D}" srcOrd="10" destOrd="0" presId="urn:microsoft.com/office/officeart/2005/8/layout/vList4"/>
    <dgm:cxn modelId="{4E00EBA5-7E52-42AF-8228-22B98A946CFD}" type="presParOf" srcId="{5E5EB277-D305-420B-8C8A-91C59C81010D}" destId="{BDF78D47-FB92-428D-90DD-56B96DE93E33}" srcOrd="0" destOrd="0" presId="urn:microsoft.com/office/officeart/2005/8/layout/vList4"/>
    <dgm:cxn modelId="{C5B25F59-3C5D-4238-AF56-2C23FCEAC6C4}" type="presParOf" srcId="{5E5EB277-D305-420B-8C8A-91C59C81010D}" destId="{FB7500FF-C790-4A68-99F3-C32232257D25}" srcOrd="1" destOrd="0" presId="urn:microsoft.com/office/officeart/2005/8/layout/vList4"/>
    <dgm:cxn modelId="{13B85BE2-8D48-4957-8925-09F5AF3504BA}" type="presParOf" srcId="{5E5EB277-D305-420B-8C8A-91C59C81010D}" destId="{1E6154A3-4440-4953-B845-76D8218DAB5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3AF248-8DA6-4EDF-81DE-12215E88A018}">
      <dsp:nvSpPr>
        <dsp:cNvPr id="0" name=""/>
        <dsp:cNvSpPr/>
      </dsp:nvSpPr>
      <dsp:spPr>
        <a:xfrm>
          <a:off x="0" y="0"/>
          <a:ext cx="8128000" cy="833437"/>
        </a:xfrm>
        <a:prstGeom prst="roundRect">
          <a:avLst>
            <a:gd name="adj" fmla="val 10000"/>
          </a:avLst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ИСТОРИЯ </a:t>
          </a:r>
          <a:endParaRPr lang="ru-RU" sz="3200" kern="1200" dirty="0"/>
        </a:p>
      </dsp:txBody>
      <dsp:txXfrm>
        <a:off x="1708943" y="0"/>
        <a:ext cx="6419056" cy="833437"/>
      </dsp:txXfrm>
    </dsp:sp>
    <dsp:sp modelId="{331A4F1A-9A1A-4C9E-9745-86B3C300C365}">
      <dsp:nvSpPr>
        <dsp:cNvPr id="0" name=""/>
        <dsp:cNvSpPr/>
      </dsp:nvSpPr>
      <dsp:spPr>
        <a:xfrm>
          <a:off x="114433" y="24749"/>
          <a:ext cx="1563420" cy="78393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4000" b="-8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E3E1EB-91B9-4191-95B5-34B53A7D3A4D}">
      <dsp:nvSpPr>
        <dsp:cNvPr id="0" name=""/>
        <dsp:cNvSpPr/>
      </dsp:nvSpPr>
      <dsp:spPr>
        <a:xfrm>
          <a:off x="0" y="916781"/>
          <a:ext cx="8128000" cy="833437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hlinkClick xmlns:r="http://schemas.openxmlformats.org/officeDocument/2006/relationships" r:id="" action="ppaction://hlinksldjump"/>
            </a:rPr>
            <a:t>СИМВОЛИКА</a:t>
          </a:r>
          <a:endParaRPr lang="ru-RU" sz="3200" kern="1200" dirty="0"/>
        </a:p>
      </dsp:txBody>
      <dsp:txXfrm>
        <a:off x="1708943" y="916781"/>
        <a:ext cx="6419056" cy="833437"/>
      </dsp:txXfrm>
    </dsp:sp>
    <dsp:sp modelId="{CA7EDDD4-E8F4-4B74-B177-B78BE8EA2DDF}">
      <dsp:nvSpPr>
        <dsp:cNvPr id="0" name=""/>
        <dsp:cNvSpPr/>
      </dsp:nvSpPr>
      <dsp:spPr>
        <a:xfrm>
          <a:off x="83343" y="1000125"/>
          <a:ext cx="1625600" cy="66675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1000" b="-3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C2854D-542E-4F53-BD63-E5CEF43C98E7}">
      <dsp:nvSpPr>
        <dsp:cNvPr id="0" name=""/>
        <dsp:cNvSpPr/>
      </dsp:nvSpPr>
      <dsp:spPr>
        <a:xfrm>
          <a:off x="0" y="1833562"/>
          <a:ext cx="8128000" cy="833437"/>
        </a:xfrm>
        <a:prstGeom prst="roundRect">
          <a:avLst>
            <a:gd name="adj" fmla="val 10000"/>
          </a:avLst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hlinkClick xmlns:r="http://schemas.openxmlformats.org/officeDocument/2006/relationships" r:id="" action="ppaction://hlinksldjump"/>
            </a:rPr>
            <a:t>ПОЛЕЗНЫЕ ИСКОПАЕМЫЕ</a:t>
          </a:r>
          <a:endParaRPr lang="ru-RU" sz="3200" kern="1200" dirty="0"/>
        </a:p>
      </dsp:txBody>
      <dsp:txXfrm>
        <a:off x="1708943" y="1833562"/>
        <a:ext cx="6419056" cy="833437"/>
      </dsp:txXfrm>
    </dsp:sp>
    <dsp:sp modelId="{79E2CB6D-B119-4F24-B4BC-3F366F2932D6}">
      <dsp:nvSpPr>
        <dsp:cNvPr id="0" name=""/>
        <dsp:cNvSpPr/>
      </dsp:nvSpPr>
      <dsp:spPr>
        <a:xfrm>
          <a:off x="83343" y="1916906"/>
          <a:ext cx="1625600" cy="66675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A20BA1-C9C1-481B-8BA6-D57D319AD62A}">
      <dsp:nvSpPr>
        <dsp:cNvPr id="0" name=""/>
        <dsp:cNvSpPr/>
      </dsp:nvSpPr>
      <dsp:spPr>
        <a:xfrm>
          <a:off x="0" y="2750343"/>
          <a:ext cx="8128000" cy="833437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hlinkClick xmlns:r="http://schemas.openxmlformats.org/officeDocument/2006/relationships" r:id="" action="ppaction://hlinksldjump"/>
            </a:rPr>
            <a:t>ГОРОДА</a:t>
          </a:r>
          <a:endParaRPr lang="ru-RU" sz="3200" kern="1200" dirty="0"/>
        </a:p>
      </dsp:txBody>
      <dsp:txXfrm>
        <a:off x="1708943" y="2750343"/>
        <a:ext cx="6419056" cy="833437"/>
      </dsp:txXfrm>
    </dsp:sp>
    <dsp:sp modelId="{078970A0-540A-4C39-8203-66C19D743F8B}">
      <dsp:nvSpPr>
        <dsp:cNvPr id="0" name=""/>
        <dsp:cNvSpPr/>
      </dsp:nvSpPr>
      <dsp:spPr>
        <a:xfrm>
          <a:off x="83343" y="2833687"/>
          <a:ext cx="1625600" cy="66675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0" b="-3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3BB4B4-06E7-4252-8568-1E015D31CBA3}">
      <dsp:nvSpPr>
        <dsp:cNvPr id="0" name=""/>
        <dsp:cNvSpPr/>
      </dsp:nvSpPr>
      <dsp:spPr>
        <a:xfrm>
          <a:off x="0" y="3667125"/>
          <a:ext cx="8128000" cy="833437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hlinkClick xmlns:r="http://schemas.openxmlformats.org/officeDocument/2006/relationships" r:id="" action="ppaction://hlinksldjump"/>
            </a:rPr>
            <a:t>РЕКИ</a:t>
          </a:r>
          <a:endParaRPr lang="ru-RU" sz="3200" kern="1200" dirty="0"/>
        </a:p>
      </dsp:txBody>
      <dsp:txXfrm>
        <a:off x="1708943" y="3667125"/>
        <a:ext cx="6419056" cy="833437"/>
      </dsp:txXfrm>
    </dsp:sp>
    <dsp:sp modelId="{04A7913D-2363-475F-8C6E-E4D54E00319E}">
      <dsp:nvSpPr>
        <dsp:cNvPr id="0" name=""/>
        <dsp:cNvSpPr/>
      </dsp:nvSpPr>
      <dsp:spPr>
        <a:xfrm>
          <a:off x="83343" y="3750468"/>
          <a:ext cx="1625600" cy="66675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1000" b="-4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78D47-FB92-428D-90DD-56B96DE93E33}">
      <dsp:nvSpPr>
        <dsp:cNvPr id="0" name=""/>
        <dsp:cNvSpPr/>
      </dsp:nvSpPr>
      <dsp:spPr>
        <a:xfrm>
          <a:off x="0" y="4583906"/>
          <a:ext cx="8128000" cy="833437"/>
        </a:xfrm>
        <a:prstGeom prst="roundRect">
          <a:avLst>
            <a:gd name="adj" fmla="val 10000"/>
          </a:avLst>
        </a:prstGeom>
        <a:solidFill>
          <a:srgbClr val="FF00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hlinkClick xmlns:r="http://schemas.openxmlformats.org/officeDocument/2006/relationships" r:id="" action="ppaction://hlinksldjump"/>
            </a:rPr>
            <a:t>УНИКАЛЬНЫЕ МЕСТА РЕСПУБЛИКИ</a:t>
          </a:r>
          <a:endParaRPr lang="ru-RU" sz="3200" kern="1200" dirty="0"/>
        </a:p>
      </dsp:txBody>
      <dsp:txXfrm>
        <a:off x="1708943" y="4583906"/>
        <a:ext cx="6419056" cy="833437"/>
      </dsp:txXfrm>
    </dsp:sp>
    <dsp:sp modelId="{FB7500FF-C790-4A68-99F3-C32232257D25}">
      <dsp:nvSpPr>
        <dsp:cNvPr id="0" name=""/>
        <dsp:cNvSpPr/>
      </dsp:nvSpPr>
      <dsp:spPr>
        <a:xfrm>
          <a:off x="83343" y="4667250"/>
          <a:ext cx="1625600" cy="66675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6000" b="-3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17507-4465-4657-89EB-1BFA295ED3EA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AC50-D6B0-4CC1-ABDE-7D5C58B2B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746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17507-4465-4657-89EB-1BFA295ED3EA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AC50-D6B0-4CC1-ABDE-7D5C58B2B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39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17507-4465-4657-89EB-1BFA295ED3EA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AC50-D6B0-4CC1-ABDE-7D5C58B2B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67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17507-4465-4657-89EB-1BFA295ED3EA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AC50-D6B0-4CC1-ABDE-7D5C58B2B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9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17507-4465-4657-89EB-1BFA295ED3EA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AC50-D6B0-4CC1-ABDE-7D5C58B2B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65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17507-4465-4657-89EB-1BFA295ED3EA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AC50-D6B0-4CC1-ABDE-7D5C58B2B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536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17507-4465-4657-89EB-1BFA295ED3EA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AC50-D6B0-4CC1-ABDE-7D5C58B2B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78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17507-4465-4657-89EB-1BFA295ED3EA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AC50-D6B0-4CC1-ABDE-7D5C58B2B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405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17507-4465-4657-89EB-1BFA295ED3EA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AC50-D6B0-4CC1-ABDE-7D5C58B2B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74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17507-4465-4657-89EB-1BFA295ED3EA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AC50-D6B0-4CC1-ABDE-7D5C58B2B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79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17507-4465-4657-89EB-1BFA295ED3EA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AC50-D6B0-4CC1-ABDE-7D5C58B2B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44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>
                <a:lumMod val="42000"/>
                <a:lumOff val="58000"/>
              </a:srgb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17507-4465-4657-89EB-1BFA295ED3EA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0AC50-D6B0-4CC1-ABDE-7D5C58B2B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594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13" Type="http://schemas.openxmlformats.org/officeDocument/2006/relationships/image" Target="../media/image28.jpg"/><Relationship Id="rId3" Type="http://schemas.openxmlformats.org/officeDocument/2006/relationships/image" Target="../media/image30.jpg"/><Relationship Id="rId7" Type="http://schemas.openxmlformats.org/officeDocument/2006/relationships/image" Target="../media/image22.jpg"/><Relationship Id="rId12" Type="http://schemas.openxmlformats.org/officeDocument/2006/relationships/image" Target="../media/image27.jp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image" Target="../media/image26.jpg"/><Relationship Id="rId5" Type="http://schemas.openxmlformats.org/officeDocument/2006/relationships/image" Target="../media/image21.jpg"/><Relationship Id="rId15" Type="http://schemas.openxmlformats.org/officeDocument/2006/relationships/slide" Target="slide10.xml"/><Relationship Id="rId10" Type="http://schemas.openxmlformats.org/officeDocument/2006/relationships/image" Target="../media/image25.jpg"/><Relationship Id="rId4" Type="http://schemas.openxmlformats.org/officeDocument/2006/relationships/slide" Target="slide19.xml"/><Relationship Id="rId9" Type="http://schemas.openxmlformats.org/officeDocument/2006/relationships/image" Target="../media/image24.jpg"/><Relationship Id="rId14" Type="http://schemas.openxmlformats.org/officeDocument/2006/relationships/image" Target="../media/image29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29.jpg"/><Relationship Id="rId7" Type="http://schemas.openxmlformats.org/officeDocument/2006/relationships/image" Target="../media/image24.jpg"/><Relationship Id="rId12" Type="http://schemas.openxmlformats.org/officeDocument/2006/relationships/image" Target="../media/image30.jp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g"/><Relationship Id="rId11" Type="http://schemas.openxmlformats.org/officeDocument/2006/relationships/image" Target="../media/image28.jpg"/><Relationship Id="rId5" Type="http://schemas.openxmlformats.org/officeDocument/2006/relationships/image" Target="../media/image22.jpg"/><Relationship Id="rId10" Type="http://schemas.openxmlformats.org/officeDocument/2006/relationships/image" Target="../media/image27.jpg"/><Relationship Id="rId4" Type="http://schemas.openxmlformats.org/officeDocument/2006/relationships/image" Target="../media/image21.jpg"/><Relationship Id="rId9" Type="http://schemas.openxmlformats.org/officeDocument/2006/relationships/image" Target="../media/image26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28.jpg"/><Relationship Id="rId7" Type="http://schemas.openxmlformats.org/officeDocument/2006/relationships/image" Target="../media/image24.jpg"/><Relationship Id="rId12" Type="http://schemas.openxmlformats.org/officeDocument/2006/relationships/image" Target="../media/image30.jp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g"/><Relationship Id="rId11" Type="http://schemas.openxmlformats.org/officeDocument/2006/relationships/image" Target="../media/image29.jpg"/><Relationship Id="rId5" Type="http://schemas.openxmlformats.org/officeDocument/2006/relationships/image" Target="../media/image22.jpg"/><Relationship Id="rId10" Type="http://schemas.openxmlformats.org/officeDocument/2006/relationships/image" Target="../media/image27.jpg"/><Relationship Id="rId4" Type="http://schemas.openxmlformats.org/officeDocument/2006/relationships/image" Target="../media/image21.jpg"/><Relationship Id="rId9" Type="http://schemas.openxmlformats.org/officeDocument/2006/relationships/image" Target="../media/image26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27.jpg"/><Relationship Id="rId7" Type="http://schemas.openxmlformats.org/officeDocument/2006/relationships/image" Target="../media/image24.jpg"/><Relationship Id="rId12" Type="http://schemas.openxmlformats.org/officeDocument/2006/relationships/image" Target="../media/image30.jp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g"/><Relationship Id="rId11" Type="http://schemas.openxmlformats.org/officeDocument/2006/relationships/image" Target="../media/image29.jpg"/><Relationship Id="rId5" Type="http://schemas.openxmlformats.org/officeDocument/2006/relationships/image" Target="../media/image22.jpg"/><Relationship Id="rId10" Type="http://schemas.openxmlformats.org/officeDocument/2006/relationships/image" Target="../media/image28.jpg"/><Relationship Id="rId4" Type="http://schemas.openxmlformats.org/officeDocument/2006/relationships/image" Target="../media/image21.jpg"/><Relationship Id="rId9" Type="http://schemas.openxmlformats.org/officeDocument/2006/relationships/image" Target="../media/image26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26.jpg"/><Relationship Id="rId7" Type="http://schemas.openxmlformats.org/officeDocument/2006/relationships/image" Target="../media/image24.jpg"/><Relationship Id="rId12" Type="http://schemas.openxmlformats.org/officeDocument/2006/relationships/image" Target="../media/image30.jp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g"/><Relationship Id="rId11" Type="http://schemas.openxmlformats.org/officeDocument/2006/relationships/image" Target="../media/image29.jpg"/><Relationship Id="rId5" Type="http://schemas.openxmlformats.org/officeDocument/2006/relationships/image" Target="../media/image22.jpg"/><Relationship Id="rId10" Type="http://schemas.openxmlformats.org/officeDocument/2006/relationships/image" Target="../media/image28.jpg"/><Relationship Id="rId4" Type="http://schemas.openxmlformats.org/officeDocument/2006/relationships/image" Target="../media/image21.jpg"/><Relationship Id="rId9" Type="http://schemas.openxmlformats.org/officeDocument/2006/relationships/image" Target="../media/image27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5.jpg"/><Relationship Id="rId7" Type="http://schemas.openxmlformats.org/officeDocument/2006/relationships/image" Target="../media/image24.jpg"/><Relationship Id="rId12" Type="http://schemas.openxmlformats.org/officeDocument/2006/relationships/image" Target="../media/image30.jp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g"/><Relationship Id="rId11" Type="http://schemas.openxmlformats.org/officeDocument/2006/relationships/image" Target="../media/image29.jpg"/><Relationship Id="rId5" Type="http://schemas.openxmlformats.org/officeDocument/2006/relationships/image" Target="../media/image22.jpg"/><Relationship Id="rId10" Type="http://schemas.openxmlformats.org/officeDocument/2006/relationships/image" Target="../media/image28.jpg"/><Relationship Id="rId4" Type="http://schemas.openxmlformats.org/officeDocument/2006/relationships/image" Target="../media/image21.jpg"/><Relationship Id="rId9" Type="http://schemas.openxmlformats.org/officeDocument/2006/relationships/image" Target="../media/image27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4.jpg"/><Relationship Id="rId7" Type="http://schemas.openxmlformats.org/officeDocument/2006/relationships/image" Target="../media/image25.jpg"/><Relationship Id="rId12" Type="http://schemas.openxmlformats.org/officeDocument/2006/relationships/image" Target="../media/image30.jp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g"/><Relationship Id="rId11" Type="http://schemas.openxmlformats.org/officeDocument/2006/relationships/image" Target="../media/image29.jpg"/><Relationship Id="rId5" Type="http://schemas.openxmlformats.org/officeDocument/2006/relationships/image" Target="../media/image22.jpg"/><Relationship Id="rId10" Type="http://schemas.openxmlformats.org/officeDocument/2006/relationships/image" Target="../media/image28.jpg"/><Relationship Id="rId4" Type="http://schemas.openxmlformats.org/officeDocument/2006/relationships/image" Target="../media/image21.jpg"/><Relationship Id="rId9" Type="http://schemas.openxmlformats.org/officeDocument/2006/relationships/image" Target="../media/image27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13" Type="http://schemas.openxmlformats.org/officeDocument/2006/relationships/slide" Target="slide13.xml"/><Relationship Id="rId18" Type="http://schemas.openxmlformats.org/officeDocument/2006/relationships/image" Target="../media/image29.jpg"/><Relationship Id="rId3" Type="http://schemas.openxmlformats.org/officeDocument/2006/relationships/image" Target="../media/image23.jpg"/><Relationship Id="rId7" Type="http://schemas.openxmlformats.org/officeDocument/2006/relationships/slide" Target="slide16.xml"/><Relationship Id="rId12" Type="http://schemas.openxmlformats.org/officeDocument/2006/relationships/image" Target="../media/image26.jpg"/><Relationship Id="rId17" Type="http://schemas.openxmlformats.org/officeDocument/2006/relationships/slide" Target="slide11.xml"/><Relationship Id="rId2" Type="http://schemas.openxmlformats.org/officeDocument/2006/relationships/slide" Target="slide9.xml"/><Relationship Id="rId16" Type="http://schemas.openxmlformats.org/officeDocument/2006/relationships/image" Target="../media/image28.jpg"/><Relationship Id="rId20" Type="http://schemas.openxmlformats.org/officeDocument/2006/relationships/image" Target="../media/image30.jpg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11" Type="http://schemas.openxmlformats.org/officeDocument/2006/relationships/slide" Target="slide14.xml"/><Relationship Id="rId5" Type="http://schemas.openxmlformats.org/officeDocument/2006/relationships/image" Target="../media/image22.jpg"/><Relationship Id="rId15" Type="http://schemas.openxmlformats.org/officeDocument/2006/relationships/slide" Target="slide12.xml"/><Relationship Id="rId10" Type="http://schemas.openxmlformats.org/officeDocument/2006/relationships/image" Target="../media/image25.jpg"/><Relationship Id="rId19" Type="http://schemas.openxmlformats.org/officeDocument/2006/relationships/slide" Target="slide10.xml"/><Relationship Id="rId4" Type="http://schemas.openxmlformats.org/officeDocument/2006/relationships/image" Target="../media/image21.jpg"/><Relationship Id="rId9" Type="http://schemas.openxmlformats.org/officeDocument/2006/relationships/slide" Target="slide15.xml"/><Relationship Id="rId14" Type="http://schemas.openxmlformats.org/officeDocument/2006/relationships/image" Target="../media/image27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2.jpg"/><Relationship Id="rId7" Type="http://schemas.openxmlformats.org/officeDocument/2006/relationships/image" Target="../media/image25.jpg"/><Relationship Id="rId12" Type="http://schemas.openxmlformats.org/officeDocument/2006/relationships/image" Target="../media/image30.jp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g"/><Relationship Id="rId11" Type="http://schemas.openxmlformats.org/officeDocument/2006/relationships/image" Target="../media/image29.jpg"/><Relationship Id="rId5" Type="http://schemas.openxmlformats.org/officeDocument/2006/relationships/image" Target="../media/image23.jpg"/><Relationship Id="rId10" Type="http://schemas.openxmlformats.org/officeDocument/2006/relationships/image" Target="../media/image28.jpg"/><Relationship Id="rId4" Type="http://schemas.openxmlformats.org/officeDocument/2006/relationships/image" Target="../media/image21.jpg"/><Relationship Id="rId9" Type="http://schemas.openxmlformats.org/officeDocument/2006/relationships/image" Target="../media/image27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1.jpg"/><Relationship Id="rId7" Type="http://schemas.openxmlformats.org/officeDocument/2006/relationships/image" Target="../media/image25.jpg"/><Relationship Id="rId12" Type="http://schemas.openxmlformats.org/officeDocument/2006/relationships/image" Target="../media/image30.jp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g"/><Relationship Id="rId11" Type="http://schemas.openxmlformats.org/officeDocument/2006/relationships/image" Target="../media/image29.jpg"/><Relationship Id="rId5" Type="http://schemas.openxmlformats.org/officeDocument/2006/relationships/image" Target="../media/image23.jpg"/><Relationship Id="rId10" Type="http://schemas.openxmlformats.org/officeDocument/2006/relationships/image" Target="../media/image28.jpg"/><Relationship Id="rId4" Type="http://schemas.openxmlformats.org/officeDocument/2006/relationships/image" Target="../media/image22.jpg"/><Relationship Id="rId9" Type="http://schemas.openxmlformats.org/officeDocument/2006/relationships/image" Target="../media/image2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vsereki.ru/poisk-rek-po-oblastyam-i-regionam/reki-respubliki-komi" TargetMode="External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usador-madou.ucoz.ru/kartinki/flag_komi.png" TargetMode="External"/><Relationship Id="rId13" Type="http://schemas.openxmlformats.org/officeDocument/2006/relationships/hyperlink" Target="http://placepic.ru/uploads/posts/2010-10/1287645474_placepic.ru_19.jpg" TargetMode="External"/><Relationship Id="rId3" Type="http://schemas.openxmlformats.org/officeDocument/2006/relationships/hyperlink" Target="http://map.etomesto.ru/base/11/full/2372.jpg" TargetMode="External"/><Relationship Id="rId7" Type="http://schemas.openxmlformats.org/officeDocument/2006/relationships/hyperlink" Target="http://fb.ru/misc/i/gallery/24207/693794.jpg" TargetMode="External"/><Relationship Id="rId12" Type="http://schemas.openxmlformats.org/officeDocument/2006/relationships/hyperlink" Target="https://upload.wikimedia.org/wikipedia/commons/thumb/4/40/Bauxit_Mineral.jpg/1280px-Bauxit_Mineral.jpg" TargetMode="External"/><Relationship Id="rId2" Type="http://schemas.openxmlformats.org/officeDocument/2006/relationships/hyperlink" Target="https://upload.wikimedia.org/wikipedia/commons/3/3c/Komi_in_1927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hegeekwave.com/wp-content/uploads/2017/09/coal-750x400.jpg" TargetMode="External"/><Relationship Id="rId11" Type="http://schemas.openxmlformats.org/officeDocument/2006/relationships/hyperlink" Target="http://www.turbinist.ru/uploads/posts/2017-04/1493364153_ekonomiya-prirodnogo-gaza-v-rossii.jpg" TargetMode="External"/><Relationship Id="rId5" Type="http://schemas.openxmlformats.org/officeDocument/2006/relationships/hyperlink" Target="http://super.uhta24.ru/files/karta_komi.gif" TargetMode="External"/><Relationship Id="rId15" Type="http://schemas.openxmlformats.org/officeDocument/2006/relationships/hyperlink" Target="https://club.foto.ru/gallery/images/photo/2011/12/28/1901334.jpg" TargetMode="External"/><Relationship Id="rId10" Type="http://schemas.openxmlformats.org/officeDocument/2006/relationships/hyperlink" Target="http://41-tv.ru/wp-content/uploads/neft.jpg" TargetMode="External"/><Relationship Id="rId4" Type="http://schemas.openxmlformats.org/officeDocument/2006/relationships/hyperlink" Target="http://zvezdakomi.ru/media/cache/a6/04/9c/37/94/3d/a6049c37943dfd1b624fc4f45718fd1a.jpg" TargetMode="External"/><Relationship Id="rId9" Type="http://schemas.openxmlformats.org/officeDocument/2006/relationships/hyperlink" Target="http://trasa.ru/img/regions/komi.gif" TargetMode="External"/><Relationship Id="rId14" Type="http://schemas.openxmlformats.org/officeDocument/2006/relationships/hyperlink" Target="http://parlament.biz/wp-content/uploads/2017/03/d8dcc7a307d978d51c4d9d807aeaee9a.jpg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spb.rkomi.ru/system/attachments/uploads/000/013/992/original/pshs.jpg" TargetMode="External"/><Relationship Id="rId13" Type="http://schemas.openxmlformats.org/officeDocument/2006/relationships/hyperlink" Target="https://content-13.foto.my.mail.ru/mail/anufrievve/Ahufriev/i-13.jpg" TargetMode="External"/><Relationship Id="rId3" Type="http://schemas.openxmlformats.org/officeDocument/2006/relationships/hyperlink" Target="http://tut-bilet.ru/wp-content/uploads/2017/08/afbdd48s-960-1024x768.jpg" TargetMode="External"/><Relationship Id="rId7" Type="http://schemas.openxmlformats.org/officeDocument/2006/relationships/hyperlink" Target="https://pimg.mycdn.me/getImage?disableStub=true&amp;type=VIDEO_S_720&amp;url=http://i.mycdn.me/image?id%3D813554964131%26t%3D50%26plc%3DWEB%26tkn%3D*MRzY38jpPe6baYhAifz7y1hUK60&amp;signatureToken=MyJiW02K_p9RQ0NGgSVbXQ" TargetMode="External"/><Relationship Id="rId12" Type="http://schemas.openxmlformats.org/officeDocument/2006/relationships/hyperlink" Target="http://www.krasfun.ru/images/2013/10/699ee_0_9fdea_7b66550b_orig.jpg" TargetMode="External"/><Relationship Id="rId2" Type="http://schemas.openxmlformats.org/officeDocument/2006/relationships/hyperlink" Target="https://s12.stc.all.kpcdn.net/share/i/12/10270129/inx960x64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tihi.ru/pics/2015/11/01/7733.jpg" TargetMode="External"/><Relationship Id="rId11" Type="http://schemas.openxmlformats.org/officeDocument/2006/relationships/hyperlink" Target="https://www.marshruty.ru/PhotoFiles/1/f/d/5/1fd5b9baf7934ad0814295273b613ee9/large/%D0%BE%D0%B7%D0%B5%D1%80%D0%BE%20%D0%94%D0%BE%D0%BD%D1%82%D1%8B.jpg" TargetMode="External"/><Relationship Id="rId5" Type="http://schemas.openxmlformats.org/officeDocument/2006/relationships/hyperlink" Target="http://www.stihi.ru/pics/2017/07/10/3325.jpg" TargetMode="External"/><Relationship Id="rId15" Type="http://schemas.openxmlformats.org/officeDocument/2006/relationships/hyperlink" Target="https://cdn.fishki.net/upload/post/2016/05/30/1966948/3e8412016f33be92990345455e178fae.jpg" TargetMode="External"/><Relationship Id="rId10" Type="http://schemas.openxmlformats.org/officeDocument/2006/relationships/hyperlink" Target="http://cultmap.nbrkomi.ru/content/menu/751/1937212.jpg" TargetMode="External"/><Relationship Id="rId4" Type="http://schemas.openxmlformats.org/officeDocument/2006/relationships/hyperlink" Target="https://otvet.imgsmail.ru/download/u_14b1b1d23fba2458d830697816d25bdc.jpg" TargetMode="External"/><Relationship Id="rId9" Type="http://schemas.openxmlformats.org/officeDocument/2006/relationships/hyperlink" Target="http://nomer7.users.photofile.ru/photo/nomer7/2111884/xlarge/34811371.jpg" TargetMode="External"/><Relationship Id="rId14" Type="http://schemas.openxmlformats.org/officeDocument/2006/relationships/hyperlink" Target="http://www.stihi.ru/pics/2014/06/14/1794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g"/><Relationship Id="rId10" Type="http://schemas.openxmlformats.org/officeDocument/2006/relationships/slide" Target="slide2.xml"/><Relationship Id="rId4" Type="http://schemas.openxmlformats.org/officeDocument/2006/relationships/image" Target="../media/image14.jpe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image" Target="../media/image26.jpg"/><Relationship Id="rId18" Type="http://schemas.openxmlformats.org/officeDocument/2006/relationships/slide" Target="slide11.xml"/><Relationship Id="rId3" Type="http://schemas.openxmlformats.org/officeDocument/2006/relationships/image" Target="../media/image21.jpg"/><Relationship Id="rId21" Type="http://schemas.openxmlformats.org/officeDocument/2006/relationships/image" Target="../media/image30.jpg"/><Relationship Id="rId7" Type="http://schemas.openxmlformats.org/officeDocument/2006/relationships/image" Target="../media/image23.jpg"/><Relationship Id="rId12" Type="http://schemas.openxmlformats.org/officeDocument/2006/relationships/slide" Target="slide14.xml"/><Relationship Id="rId17" Type="http://schemas.openxmlformats.org/officeDocument/2006/relationships/image" Target="../media/image28.jpg"/><Relationship Id="rId2" Type="http://schemas.openxmlformats.org/officeDocument/2006/relationships/slide" Target="slide19.xml"/><Relationship Id="rId16" Type="http://schemas.openxmlformats.org/officeDocument/2006/relationships/slide" Target="slide12.xml"/><Relationship Id="rId20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11" Type="http://schemas.openxmlformats.org/officeDocument/2006/relationships/image" Target="../media/image25.jpg"/><Relationship Id="rId5" Type="http://schemas.openxmlformats.org/officeDocument/2006/relationships/image" Target="../media/image22.jpg"/><Relationship Id="rId15" Type="http://schemas.openxmlformats.org/officeDocument/2006/relationships/image" Target="../media/image27.jpg"/><Relationship Id="rId10" Type="http://schemas.openxmlformats.org/officeDocument/2006/relationships/slide" Target="slide15.xml"/><Relationship Id="rId19" Type="http://schemas.openxmlformats.org/officeDocument/2006/relationships/image" Target="../media/image29.jpg"/><Relationship Id="rId4" Type="http://schemas.openxmlformats.org/officeDocument/2006/relationships/slide" Target="slide18.xml"/><Relationship Id="rId9" Type="http://schemas.openxmlformats.org/officeDocument/2006/relationships/image" Target="../media/image24.jpg"/><Relationship Id="rId14" Type="http://schemas.openxmlformats.org/officeDocument/2006/relationships/slide" Target="slide13.xml"/><Relationship Id="rId22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5622" y="2868272"/>
            <a:ext cx="9144000" cy="23876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prstTxWarp prst="textCanUp">
              <a:avLst/>
            </a:prstTxWarp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Путешествие по Республике Коми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14994" y="5700100"/>
            <a:ext cx="9144000" cy="78560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Автор: </a:t>
            </a:r>
            <a:r>
              <a:rPr lang="ru-RU" sz="2000" b="1" dirty="0" err="1" smtClean="0">
                <a:solidFill>
                  <a:srgbClr val="7030A0"/>
                </a:solidFill>
                <a:latin typeface="Monotype Corsiva" panose="03010101010201010101" pitchFamily="66" charset="0"/>
              </a:rPr>
              <a:t>Животенко</a:t>
            </a:r>
            <a:r>
              <a:rPr lang="ru-RU" sz="2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Татьяна Васильевна, учитель начальных классов ГОУ РК «РЦО», Сыктывкар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2018г</a:t>
            </a:r>
            <a:endParaRPr lang="ru-RU" sz="20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7" y="160134"/>
            <a:ext cx="2508069" cy="275108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Стрелка вправо с вырезом 4">
            <a:hlinkClick r:id="" action="ppaction://hlinkshowjump?jump=nextslide"/>
          </p:cNvPr>
          <p:cNvSpPr/>
          <p:nvPr/>
        </p:nvSpPr>
        <p:spPr>
          <a:xfrm>
            <a:off x="10458994" y="6230319"/>
            <a:ext cx="885765" cy="418454"/>
          </a:xfrm>
          <a:prstGeom prst="notchedRight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51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114300" y="152400"/>
            <a:ext cx="9334500" cy="52832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4" action="ppaction://hlinksldjump"/>
          </p:cNvPr>
          <p:cNvSpPr/>
          <p:nvPr/>
        </p:nvSpPr>
        <p:spPr>
          <a:xfrm>
            <a:off x="10020300" y="266700"/>
            <a:ext cx="1371600" cy="12192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6" action="ppaction://hlinksldjump"/>
          </p:cNvPr>
          <p:cNvSpPr/>
          <p:nvPr/>
        </p:nvSpPr>
        <p:spPr>
          <a:xfrm>
            <a:off x="10020300" y="1790700"/>
            <a:ext cx="1371600" cy="12192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020300" y="3314700"/>
            <a:ext cx="1371600" cy="1219200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20300" y="5080000"/>
            <a:ext cx="1371600" cy="121920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077200" y="5676900"/>
            <a:ext cx="1371600" cy="1219200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51600" y="5689600"/>
            <a:ext cx="1371600" cy="1219200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94250" y="5689600"/>
            <a:ext cx="1371600" cy="1219200"/>
          </a:xfrm>
          <a:prstGeom prst="rect">
            <a:avLst/>
          </a:prstGeom>
          <a:blipFill>
            <a:blip r:embed="rId12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25800" y="5689600"/>
            <a:ext cx="1371600" cy="1219200"/>
          </a:xfrm>
          <a:prstGeom prst="rect">
            <a:avLst/>
          </a:prstGeom>
          <a:blipFill>
            <a:blip r:embed="rId13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657350" y="5676900"/>
            <a:ext cx="1371600" cy="1219200"/>
          </a:xfrm>
          <a:prstGeom prst="rect">
            <a:avLst/>
          </a:prstGeom>
          <a:blipFill>
            <a:blip r:embed="rId1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15" action="ppaction://hlinksldjump"/>
          </p:cNvPr>
          <p:cNvSpPr/>
          <p:nvPr/>
        </p:nvSpPr>
        <p:spPr>
          <a:xfrm>
            <a:off x="114300" y="5676900"/>
            <a:ext cx="1371600" cy="12192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04800" y="266700"/>
            <a:ext cx="1739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ПЕЧОРА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46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126999" y="130630"/>
            <a:ext cx="9670143" cy="547007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20300" y="266700"/>
            <a:ext cx="1371600" cy="12192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020300" y="1790700"/>
            <a:ext cx="1371600" cy="12192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020300" y="3314700"/>
            <a:ext cx="1371600" cy="12192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20300" y="5080000"/>
            <a:ext cx="1371600" cy="12192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077200" y="5676900"/>
            <a:ext cx="1371600" cy="1219200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51600" y="5689600"/>
            <a:ext cx="1371600" cy="121920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94250" y="5689600"/>
            <a:ext cx="1371600" cy="1219200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25800" y="5689600"/>
            <a:ext cx="1371600" cy="1219200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657350" y="5676900"/>
            <a:ext cx="1371600" cy="12192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4300" y="5676900"/>
            <a:ext cx="1371600" cy="1219200"/>
          </a:xfrm>
          <a:prstGeom prst="rect">
            <a:avLst/>
          </a:prstGeom>
          <a:blipFill>
            <a:blip r:embed="rId12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95300" y="4445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СЫКТЫВКАР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58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127000" y="152400"/>
            <a:ext cx="9321800" cy="54483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020300" y="266700"/>
            <a:ext cx="1371600" cy="12192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020300" y="1790700"/>
            <a:ext cx="1371600" cy="12192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020300" y="3314700"/>
            <a:ext cx="1371600" cy="12192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20300" y="5080000"/>
            <a:ext cx="1371600" cy="12192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077200" y="5676900"/>
            <a:ext cx="1371600" cy="1219200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51600" y="5689600"/>
            <a:ext cx="1371600" cy="121920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94250" y="5689600"/>
            <a:ext cx="1371600" cy="1219200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25800" y="5689600"/>
            <a:ext cx="1371600" cy="12192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657350" y="5676900"/>
            <a:ext cx="1371600" cy="1219200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4300" y="5676900"/>
            <a:ext cx="1371600" cy="1219200"/>
          </a:xfrm>
          <a:prstGeom prst="rect">
            <a:avLst/>
          </a:prstGeom>
          <a:blipFill>
            <a:blip r:embed="rId12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66700" y="266700"/>
            <a:ext cx="2451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СОСНОГОРСК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01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127000" y="152400"/>
            <a:ext cx="9321800" cy="54483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020300" y="266700"/>
            <a:ext cx="1371600" cy="12192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020300" y="1790700"/>
            <a:ext cx="1371600" cy="12192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020300" y="3314700"/>
            <a:ext cx="1371600" cy="12192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20300" y="5080000"/>
            <a:ext cx="1371600" cy="12192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077200" y="5676900"/>
            <a:ext cx="1371600" cy="1219200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51600" y="5689600"/>
            <a:ext cx="1371600" cy="121920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94250" y="5689600"/>
            <a:ext cx="1371600" cy="12192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25800" y="5689600"/>
            <a:ext cx="1371600" cy="1219200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657350" y="5676900"/>
            <a:ext cx="1371600" cy="1219200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4300" y="5676900"/>
            <a:ext cx="1371600" cy="1219200"/>
          </a:xfrm>
          <a:prstGeom prst="rect">
            <a:avLst/>
          </a:prstGeom>
          <a:blipFill>
            <a:blip r:embed="rId12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28700" y="266700"/>
            <a:ext cx="1790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УХТА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96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127000" y="152400"/>
            <a:ext cx="9321800" cy="54483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020300" y="266700"/>
            <a:ext cx="1371600" cy="12192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020300" y="1790700"/>
            <a:ext cx="1371600" cy="12192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020300" y="3314700"/>
            <a:ext cx="1371600" cy="12192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20300" y="5080000"/>
            <a:ext cx="1371600" cy="12192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077200" y="5676900"/>
            <a:ext cx="1371600" cy="1219200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51600" y="5689600"/>
            <a:ext cx="1371600" cy="12192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94250" y="5689600"/>
            <a:ext cx="1371600" cy="121920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25800" y="5689600"/>
            <a:ext cx="1371600" cy="1219200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657350" y="5676900"/>
            <a:ext cx="1371600" cy="1219200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4300" y="5676900"/>
            <a:ext cx="1371600" cy="1219200"/>
          </a:xfrm>
          <a:prstGeom prst="rect">
            <a:avLst/>
          </a:prstGeom>
          <a:blipFill>
            <a:blip r:embed="rId12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95300" y="355600"/>
            <a:ext cx="162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УСИНСК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33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127000" y="152400"/>
            <a:ext cx="9321800" cy="54483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020300" y="266700"/>
            <a:ext cx="1371600" cy="12192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020300" y="1790700"/>
            <a:ext cx="1371600" cy="12192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020300" y="3314700"/>
            <a:ext cx="1371600" cy="12192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20300" y="5080000"/>
            <a:ext cx="1371600" cy="12192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077200" y="5676900"/>
            <a:ext cx="1371600" cy="12192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51600" y="5689600"/>
            <a:ext cx="1371600" cy="1219200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94250" y="5689600"/>
            <a:ext cx="1371600" cy="121920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25800" y="5689600"/>
            <a:ext cx="1371600" cy="1219200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657350" y="5676900"/>
            <a:ext cx="1371600" cy="1219200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4300" y="5676900"/>
            <a:ext cx="1371600" cy="1219200"/>
          </a:xfrm>
          <a:prstGeom prst="rect">
            <a:avLst/>
          </a:prstGeom>
          <a:blipFill>
            <a:blip r:embed="rId12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03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133350" y="228600"/>
            <a:ext cx="9321800" cy="54483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020300" y="266700"/>
            <a:ext cx="1371600" cy="12192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020300" y="1790700"/>
            <a:ext cx="1371600" cy="12192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020300" y="3314700"/>
            <a:ext cx="1371600" cy="12192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20300" y="5080000"/>
            <a:ext cx="1371600" cy="12192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077200" y="5676900"/>
            <a:ext cx="1371600" cy="12192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51600" y="5689600"/>
            <a:ext cx="1371600" cy="1219200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94250" y="5689600"/>
            <a:ext cx="1371600" cy="121920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25800" y="5689600"/>
            <a:ext cx="1371600" cy="1219200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657350" y="5676900"/>
            <a:ext cx="1371600" cy="1219200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4300" y="5676900"/>
            <a:ext cx="1371600" cy="1219200"/>
          </a:xfrm>
          <a:prstGeom prst="rect">
            <a:avLst/>
          </a:prstGeom>
          <a:blipFill>
            <a:blip r:embed="rId12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244600" y="381000"/>
            <a:ext cx="1784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ИНТА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82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127000" y="152400"/>
            <a:ext cx="9321800" cy="54483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020300" y="266700"/>
            <a:ext cx="1371600" cy="12192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020300" y="1790700"/>
            <a:ext cx="1371600" cy="12192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6" action="ppaction://hlinksldjump"/>
          </p:cNvPr>
          <p:cNvSpPr/>
          <p:nvPr/>
        </p:nvSpPr>
        <p:spPr>
          <a:xfrm>
            <a:off x="10020300" y="3314700"/>
            <a:ext cx="1371600" cy="12192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7" action="ppaction://hlinksldjump"/>
          </p:cNvPr>
          <p:cNvSpPr/>
          <p:nvPr/>
        </p:nvSpPr>
        <p:spPr>
          <a:xfrm>
            <a:off x="10020300" y="5080000"/>
            <a:ext cx="1371600" cy="1219200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9" action="ppaction://hlinksldjump"/>
          </p:cNvPr>
          <p:cNvSpPr/>
          <p:nvPr/>
        </p:nvSpPr>
        <p:spPr>
          <a:xfrm>
            <a:off x="8077200" y="5676900"/>
            <a:ext cx="1371600" cy="1219200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1" action="ppaction://hlinksldjump"/>
          </p:cNvPr>
          <p:cNvSpPr/>
          <p:nvPr/>
        </p:nvSpPr>
        <p:spPr>
          <a:xfrm>
            <a:off x="6451600" y="5689600"/>
            <a:ext cx="1371600" cy="1219200"/>
          </a:xfrm>
          <a:prstGeom prst="rect">
            <a:avLst/>
          </a:prstGeom>
          <a:blipFill>
            <a:blip r:embed="rId12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3" action="ppaction://hlinksldjump"/>
          </p:cNvPr>
          <p:cNvSpPr/>
          <p:nvPr/>
        </p:nvSpPr>
        <p:spPr>
          <a:xfrm>
            <a:off x="4794250" y="5689600"/>
            <a:ext cx="1371600" cy="1219200"/>
          </a:xfrm>
          <a:prstGeom prst="rect">
            <a:avLst/>
          </a:prstGeom>
          <a:blipFill>
            <a:blip r:embed="rId1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5" action="ppaction://hlinksldjump"/>
          </p:cNvPr>
          <p:cNvSpPr/>
          <p:nvPr/>
        </p:nvSpPr>
        <p:spPr>
          <a:xfrm>
            <a:off x="3225800" y="5689600"/>
            <a:ext cx="1371600" cy="1219200"/>
          </a:xfrm>
          <a:prstGeom prst="rect">
            <a:avLst/>
          </a:prstGeom>
          <a:blipFill>
            <a:blip r:embed="rId1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7" action="ppaction://hlinksldjump"/>
          </p:cNvPr>
          <p:cNvSpPr/>
          <p:nvPr/>
        </p:nvSpPr>
        <p:spPr>
          <a:xfrm>
            <a:off x="1657350" y="5676900"/>
            <a:ext cx="1371600" cy="1219200"/>
          </a:xfrm>
          <a:prstGeom prst="rect">
            <a:avLst/>
          </a:prstGeom>
          <a:blipFill>
            <a:blip r:embed="rId18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19" action="ppaction://hlinksldjump"/>
          </p:cNvPr>
          <p:cNvSpPr/>
          <p:nvPr/>
        </p:nvSpPr>
        <p:spPr>
          <a:xfrm>
            <a:off x="114300" y="5676900"/>
            <a:ext cx="1371600" cy="1219200"/>
          </a:xfrm>
          <a:prstGeom prst="rect">
            <a:avLst/>
          </a:prstGeom>
          <a:blipFill>
            <a:blip r:embed="rId20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81000" y="355600"/>
            <a:ext cx="172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ЕМВА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981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133350" y="114300"/>
            <a:ext cx="9321800" cy="54483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020300" y="266700"/>
            <a:ext cx="1371600" cy="12192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020300" y="1790700"/>
            <a:ext cx="1371600" cy="12192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020300" y="3314700"/>
            <a:ext cx="1371600" cy="12192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20300" y="5080000"/>
            <a:ext cx="1371600" cy="12192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077200" y="5676900"/>
            <a:ext cx="1371600" cy="12192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51600" y="5689600"/>
            <a:ext cx="1371600" cy="1219200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94250" y="5689600"/>
            <a:ext cx="1371600" cy="121920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25800" y="5689600"/>
            <a:ext cx="1371600" cy="1219200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657350" y="5676900"/>
            <a:ext cx="1371600" cy="1219200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4300" y="5676900"/>
            <a:ext cx="1371600" cy="1219200"/>
          </a:xfrm>
          <a:prstGeom prst="rect">
            <a:avLst/>
          </a:prstGeom>
          <a:blipFill>
            <a:blip r:embed="rId12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19100" y="266700"/>
            <a:ext cx="210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ВУКТЫЛ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81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266700" y="228600"/>
            <a:ext cx="9321800" cy="54483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020300" y="266700"/>
            <a:ext cx="1371600" cy="12192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020300" y="1790700"/>
            <a:ext cx="1371600" cy="12192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020300" y="3314700"/>
            <a:ext cx="1371600" cy="12192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20300" y="5080000"/>
            <a:ext cx="1371600" cy="12192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077200" y="5676900"/>
            <a:ext cx="1371600" cy="12192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51600" y="5689600"/>
            <a:ext cx="1371600" cy="1219200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94250" y="5689600"/>
            <a:ext cx="1371600" cy="121920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25800" y="5689600"/>
            <a:ext cx="1371600" cy="1219200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657350" y="5676900"/>
            <a:ext cx="1371600" cy="1219200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4300" y="5676900"/>
            <a:ext cx="1371600" cy="1219200"/>
          </a:xfrm>
          <a:prstGeom prst="rect">
            <a:avLst/>
          </a:prstGeom>
          <a:blipFill>
            <a:blip r:embed="rId12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22300" y="482600"/>
            <a:ext cx="215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ВОРКУТА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99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555507259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865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РЕКИ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58" y="365125"/>
            <a:ext cx="1956520" cy="18624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443442" y="10457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vsereki.ru/poisk-rek-po-oblastyam-i-regionam/reki-respubliki-komi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643409"/>
              </p:ext>
            </p:extLst>
          </p:nvPr>
        </p:nvGraphicFramePr>
        <p:xfrm>
          <a:off x="2032000" y="1950720"/>
          <a:ext cx="8128000" cy="4754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817226349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322325351"/>
                    </a:ext>
                  </a:extLst>
                </a:gridCol>
              </a:tblGrid>
              <a:tr h="4303362">
                <a:tc>
                  <a:txBody>
                    <a:bodyPr/>
                    <a:lstStyle/>
                    <a:p>
                      <a:r>
                        <a:rPr lang="ru-RU" sz="24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Вель</a:t>
                      </a:r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24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Велью</a:t>
                      </a:r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Воркута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Вуктыл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24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Вычегда</a:t>
                      </a:r>
                      <a:endParaRPr lang="ru-RU" sz="24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24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Ёрса</a:t>
                      </a:r>
                      <a:endParaRPr lang="ru-RU" sz="24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Ижма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Илыч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24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Кожва</a:t>
                      </a:r>
                      <a:endParaRPr lang="ru-RU" sz="24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Лая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24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Лемь</a:t>
                      </a:r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24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Лемью</a:t>
                      </a:r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Лыжа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24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Мача</a:t>
                      </a:r>
                      <a:endParaRPr lang="ru-RU" sz="24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Мезень</a:t>
                      </a:r>
                    </a:p>
                    <a:p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Печора</a:t>
                      </a:r>
                    </a:p>
                    <a:p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Пижма</a:t>
                      </a:r>
                    </a:p>
                    <a:p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Северная </a:t>
                      </a:r>
                      <a:r>
                        <a:rPr lang="ru-RU" sz="20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Мылва</a:t>
                      </a:r>
                      <a:endParaRPr lang="ru-RU" sz="20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20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Сула</a:t>
                      </a:r>
                      <a:endParaRPr lang="ru-RU" sz="20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20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Унья</a:t>
                      </a:r>
                      <a:endParaRPr lang="ru-RU" sz="20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Уса</a:t>
                      </a:r>
                    </a:p>
                    <a:p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Ухта</a:t>
                      </a:r>
                    </a:p>
                    <a:p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20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Цильма</a:t>
                      </a:r>
                      <a:endParaRPr lang="ru-RU" sz="20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Шапкина</a:t>
                      </a:r>
                    </a:p>
                    <a:p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20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Щугор</a:t>
                      </a:r>
                      <a:endParaRPr lang="ru-RU" sz="20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718434"/>
                  </a:ext>
                </a:extLst>
              </a:tr>
            </a:tbl>
          </a:graphicData>
        </a:graphic>
      </p:graphicFrame>
      <p:sp>
        <p:nvSpPr>
          <p:cNvPr id="8" name="Выгнутая вниз стрелка 7">
            <a:hlinkClick r:id="rId4" action="ppaction://hlinksldjump"/>
          </p:cNvPr>
          <p:cNvSpPr/>
          <p:nvPr/>
        </p:nvSpPr>
        <p:spPr>
          <a:xfrm>
            <a:off x="10836876" y="5807676"/>
            <a:ext cx="729048" cy="729048"/>
          </a:xfrm>
          <a:prstGeom prst="curvedUp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236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Уникальные места в Республике Коми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842" y="1421027"/>
            <a:ext cx="337339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До́нты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Дон — реликтовое, пойменное озеро на юге Республике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088501"/>
            <a:ext cx="3379573" cy="25346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4250724" y="1519881"/>
            <a:ext cx="292855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Столбы выветривания на плато Мань-пупу-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Высота 30-42м</a:t>
            </a:r>
          </a:p>
          <a:p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813" y="3124202"/>
            <a:ext cx="4500474" cy="24989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8353168" y="1690688"/>
            <a:ext cx="28296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Галфедьские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камни в Ижме</a:t>
            </a:r>
          </a:p>
          <a:p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5410" y="3124201"/>
            <a:ext cx="3553050" cy="24989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10172700" y="6122213"/>
            <a:ext cx="1607160" cy="622300"/>
          </a:xfrm>
          <a:prstGeom prst="notchedRight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57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Уникальные места в Республике Коми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0328" y="1519881"/>
            <a:ext cx="3373395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Печоро-Илычский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заповедник</a:t>
            </a:r>
          </a:p>
          <a:p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353168" y="1690688"/>
            <a:ext cx="282969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парк «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Югыд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(светлая вода)</a:t>
            </a:r>
          </a:p>
          <a:p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02" y="2608449"/>
            <a:ext cx="4925645" cy="32837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011" y="2871258"/>
            <a:ext cx="6188174" cy="30209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Выгнутая вниз стрелка 10">
            <a:hlinkClick r:id="" action="ppaction://hlinkshowjump?jump=endshow"/>
          </p:cNvPr>
          <p:cNvSpPr/>
          <p:nvPr/>
        </p:nvSpPr>
        <p:spPr>
          <a:xfrm>
            <a:off x="10688595" y="5968314"/>
            <a:ext cx="665205" cy="617837"/>
          </a:xfrm>
          <a:prstGeom prst="curvedUp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11100830" y="866738"/>
            <a:ext cx="767443" cy="653143"/>
          </a:xfrm>
          <a:prstGeom prst="actionButtonHome">
            <a:avLst/>
          </a:prstGeom>
          <a:solidFill>
            <a:srgbClr val="FF00FF"/>
          </a:solidFill>
          <a:ln w="38100">
            <a:solidFill>
              <a:srgbClr val="410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99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>
                <a:hlinkClick r:id="rId2"/>
              </a:rPr>
              <a:t>Карта 1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3"/>
              </a:rPr>
              <a:t>Карта2</a:t>
            </a:r>
            <a:endParaRPr lang="ru-RU" dirty="0" smtClean="0"/>
          </a:p>
          <a:p>
            <a:r>
              <a:rPr lang="ru-RU" dirty="0" smtClean="0">
                <a:hlinkClick r:id="rId4"/>
              </a:rPr>
              <a:t>Карта 3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5"/>
              </a:rPr>
              <a:t>Карта4</a:t>
            </a:r>
            <a:endParaRPr lang="ru-RU" dirty="0" smtClean="0"/>
          </a:p>
          <a:p>
            <a:r>
              <a:rPr lang="ru-RU" dirty="0" smtClean="0">
                <a:hlinkClick r:id="rId6"/>
              </a:rPr>
              <a:t>Каменный уголь</a:t>
            </a:r>
            <a:endParaRPr lang="ru-RU" dirty="0" smtClean="0"/>
          </a:p>
          <a:p>
            <a:r>
              <a:rPr lang="ru-RU" dirty="0" smtClean="0">
                <a:hlinkClick r:id="rId7"/>
              </a:rPr>
              <a:t>Герб</a:t>
            </a:r>
            <a:endParaRPr lang="ru-RU" dirty="0" smtClean="0"/>
          </a:p>
          <a:p>
            <a:r>
              <a:rPr lang="ru-RU" dirty="0" smtClean="0">
                <a:hlinkClick r:id="rId8"/>
              </a:rPr>
              <a:t>Флаг</a:t>
            </a:r>
            <a:endParaRPr lang="ru-RU" dirty="0" smtClean="0"/>
          </a:p>
          <a:p>
            <a:r>
              <a:rPr lang="ru-RU" dirty="0" smtClean="0">
                <a:hlinkClick r:id="rId9"/>
              </a:rPr>
              <a:t>Карта 5</a:t>
            </a:r>
            <a:endParaRPr lang="ru-RU" dirty="0" smtClean="0"/>
          </a:p>
          <a:p>
            <a:pPr lvl="0"/>
            <a:r>
              <a:rPr lang="ru-RU" dirty="0">
                <a:solidFill>
                  <a:prstClr val="black"/>
                </a:solidFill>
                <a:hlinkClick r:id="rId10"/>
              </a:rPr>
              <a:t>Нефть</a:t>
            </a:r>
            <a:r>
              <a:rPr lang="ru-RU" dirty="0">
                <a:solidFill>
                  <a:prstClr val="black"/>
                </a:solidFill>
              </a:rPr>
              <a:t> </a:t>
            </a:r>
          </a:p>
          <a:p>
            <a:pPr lvl="0"/>
            <a:r>
              <a:rPr lang="ru-RU" dirty="0">
                <a:solidFill>
                  <a:prstClr val="black"/>
                </a:solidFill>
                <a:hlinkClick r:id="rId11"/>
              </a:rPr>
              <a:t>Газ</a:t>
            </a:r>
            <a:endParaRPr lang="ru-RU" dirty="0">
              <a:solidFill>
                <a:prstClr val="black"/>
              </a:solidFill>
            </a:endParaRPr>
          </a:p>
          <a:p>
            <a:pPr lvl="0"/>
            <a:r>
              <a:rPr lang="ru-RU" dirty="0">
                <a:solidFill>
                  <a:prstClr val="black"/>
                </a:solidFill>
                <a:hlinkClick r:id="rId12"/>
              </a:rPr>
              <a:t>Бокситы</a:t>
            </a:r>
            <a:r>
              <a:rPr lang="ru-RU" dirty="0">
                <a:solidFill>
                  <a:prstClr val="black"/>
                </a:solidFill>
              </a:rPr>
              <a:t> </a:t>
            </a:r>
          </a:p>
          <a:p>
            <a:pPr lvl="0"/>
            <a:r>
              <a:rPr lang="ru-RU" dirty="0">
                <a:solidFill>
                  <a:prstClr val="black"/>
                </a:solidFill>
                <a:hlinkClick r:id="rId13"/>
              </a:rPr>
              <a:t>Золото</a:t>
            </a:r>
            <a:r>
              <a:rPr lang="ru-RU" dirty="0">
                <a:solidFill>
                  <a:prstClr val="black"/>
                </a:solidFill>
              </a:rPr>
              <a:t> </a:t>
            </a:r>
          </a:p>
          <a:p>
            <a:pPr lvl="0"/>
            <a:r>
              <a:rPr lang="ru-RU" dirty="0">
                <a:solidFill>
                  <a:prstClr val="black"/>
                </a:solidFill>
                <a:hlinkClick r:id="rId14"/>
              </a:rPr>
              <a:t>Алмазы</a:t>
            </a:r>
            <a:r>
              <a:rPr lang="ru-RU" dirty="0">
                <a:solidFill>
                  <a:prstClr val="black"/>
                </a:solidFill>
              </a:rPr>
              <a:t> </a:t>
            </a:r>
          </a:p>
          <a:p>
            <a:pPr lvl="0"/>
            <a:r>
              <a:rPr lang="ru-RU" dirty="0">
                <a:solidFill>
                  <a:prstClr val="black"/>
                </a:solidFill>
                <a:hlinkClick r:id="rId15"/>
              </a:rPr>
              <a:t>Сыктывкар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72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>
                <a:hlinkClick r:id="rId2"/>
              </a:rPr>
              <a:t>Ухта </a:t>
            </a:r>
            <a:endParaRPr lang="ru-RU" dirty="0" smtClean="0"/>
          </a:p>
          <a:p>
            <a:r>
              <a:rPr lang="ru-RU" dirty="0" smtClean="0">
                <a:hlinkClick r:id="rId3"/>
              </a:rPr>
              <a:t>Микунь</a:t>
            </a:r>
            <a:r>
              <a:rPr lang="ru-RU" dirty="0" smtClean="0"/>
              <a:t> </a:t>
            </a:r>
          </a:p>
          <a:p>
            <a:r>
              <a:rPr lang="ru-RU" dirty="0" err="1" smtClean="0">
                <a:hlinkClick r:id="rId4"/>
              </a:rPr>
              <a:t>Емва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5"/>
              </a:rPr>
              <a:t>Усинск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6"/>
              </a:rPr>
              <a:t>Вуктыл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7"/>
              </a:rPr>
              <a:t>Печора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8"/>
              </a:rPr>
              <a:t>Воркута</a:t>
            </a:r>
            <a:endParaRPr lang="ru-RU" dirty="0" smtClean="0"/>
          </a:p>
          <a:p>
            <a:r>
              <a:rPr lang="ru-RU" dirty="0" smtClean="0">
                <a:hlinkClick r:id="rId9"/>
              </a:rPr>
              <a:t>Инта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 smtClean="0">
                <a:hlinkClick r:id="rId10"/>
              </a:rPr>
              <a:t>Сосногорск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11"/>
              </a:rPr>
              <a:t>Озеро </a:t>
            </a:r>
            <a:r>
              <a:rPr lang="ru-RU" dirty="0" err="1" smtClean="0">
                <a:hlinkClick r:id="rId11"/>
              </a:rPr>
              <a:t>Донты</a:t>
            </a:r>
            <a:r>
              <a:rPr lang="ru-RU" dirty="0" smtClean="0">
                <a:hlinkClick r:id="rId11"/>
              </a:rPr>
              <a:t> </a:t>
            </a:r>
            <a:endParaRPr lang="ru-RU" dirty="0" smtClean="0"/>
          </a:p>
          <a:p>
            <a:r>
              <a:rPr lang="ru-RU" dirty="0" smtClean="0">
                <a:hlinkClick r:id="rId12"/>
              </a:rPr>
              <a:t>Столбы выветривания </a:t>
            </a:r>
            <a:endParaRPr lang="ru-RU" dirty="0" smtClean="0"/>
          </a:p>
          <a:p>
            <a:r>
              <a:rPr lang="ru-RU" dirty="0" err="1" smtClean="0">
                <a:hlinkClick r:id="rId13"/>
              </a:rPr>
              <a:t>Галфедьские</a:t>
            </a:r>
            <a:r>
              <a:rPr lang="ru-RU" dirty="0" smtClean="0">
                <a:hlinkClick r:id="rId13"/>
              </a:rPr>
              <a:t> камни </a:t>
            </a:r>
            <a:endParaRPr lang="ru-RU" dirty="0" smtClean="0"/>
          </a:p>
          <a:p>
            <a:r>
              <a:rPr lang="ru-RU" dirty="0" smtClean="0">
                <a:hlinkClick r:id="rId14"/>
              </a:rPr>
              <a:t>Заповедник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15"/>
              </a:rPr>
              <a:t>Парк «</a:t>
            </a:r>
            <a:r>
              <a:rPr lang="ru-RU" dirty="0" err="1" smtClean="0">
                <a:hlinkClick r:id="rId15"/>
              </a:rPr>
              <a:t>Югыд</a:t>
            </a:r>
            <a:r>
              <a:rPr lang="ru-RU" dirty="0" smtClean="0">
                <a:hlinkClick r:id="rId15"/>
              </a:rPr>
              <a:t> </a:t>
            </a:r>
            <a:r>
              <a:rPr lang="ru-RU" dirty="0" err="1" smtClean="0">
                <a:hlinkClick r:id="rId15"/>
              </a:rPr>
              <a:t>ва</a:t>
            </a:r>
            <a:r>
              <a:rPr lang="ru-RU" dirty="0" smtClean="0">
                <a:hlinkClick r:id="rId15"/>
              </a:rPr>
              <a:t>»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endshow" highlightClick="1"/>
          </p:cNvPr>
          <p:cNvSpPr/>
          <p:nvPr/>
        </p:nvSpPr>
        <p:spPr>
          <a:xfrm>
            <a:off x="10883900" y="5994400"/>
            <a:ext cx="660400" cy="584200"/>
          </a:xfrm>
          <a:prstGeom prst="actionButtonHome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016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600" y="365125"/>
            <a:ext cx="10617200" cy="8794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</a:t>
            </a:r>
            <a:b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2068" y="1244600"/>
            <a:ext cx="1165243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Средние века земли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коми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входили</a:t>
            </a:r>
          </a:p>
          <a:p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состав владений Новгородской</a:t>
            </a:r>
          </a:p>
          <a:p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республики, а  в конце XV века отошли</a:t>
            </a:r>
          </a:p>
          <a:p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 Московскому государству.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4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Важнейшим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товаром, вывозившимся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пределы территории, была пушнина. </a:t>
            </a:r>
          </a:p>
          <a:p>
            <a:endParaRPr lang="ru-RU" sz="24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начале 1930-х годов в Коми были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разведаны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большие запасы каменного угля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начали добывать в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годы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Отечественной войны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компенсировать потерю Донбасса.  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05300" y="4195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http://www.nbrkomi.ru/kk/base/o_respublike_komi/znakomstvo_s_respublikoy_komi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347" y="1138472"/>
            <a:ext cx="2241063" cy="22410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967" y="975121"/>
            <a:ext cx="2158742" cy="25677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478" y="4499891"/>
            <a:ext cx="3636322" cy="1939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Стрелка вправо с вырезом 6">
            <a:hlinkClick r:id="" action="ppaction://hlinkshowjump?jump=nextslide"/>
          </p:cNvPr>
          <p:cNvSpPr/>
          <p:nvPr/>
        </p:nvSpPr>
        <p:spPr>
          <a:xfrm>
            <a:off x="10261600" y="3733800"/>
            <a:ext cx="1384300" cy="584200"/>
          </a:xfrm>
          <a:prstGeom prst="notchedRight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93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3326" y="982177"/>
            <a:ext cx="110119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0" lvl="8" indent="-342900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вывоза угля, нефти и древесины была проложена железная дорога «Ухта-Печора-Инта-Воркута» (1942 год)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августа 1921 года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была образована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автономная область -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АО Коми (Зырян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декабря 1936 года была преобразована в автономную республику в составе РСФСР -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АССР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 ноября 1990 года была преобразована в автономную республику 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ССР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мая 1992 года - в республику в составе России -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Выгнутая вниз стрелка 4">
            <a:hlinkClick r:id="rId2" action="ppaction://hlinksldjump"/>
          </p:cNvPr>
          <p:cNvSpPr/>
          <p:nvPr/>
        </p:nvSpPr>
        <p:spPr>
          <a:xfrm>
            <a:off x="11002100" y="5799413"/>
            <a:ext cx="703399" cy="418507"/>
          </a:xfrm>
          <a:prstGeom prst="curvedUpArrow">
            <a:avLst>
              <a:gd name="adj1" fmla="val 25000"/>
              <a:gd name="adj2" fmla="val 83315"/>
              <a:gd name="adj3" fmla="val 44770"/>
            </a:avLst>
          </a:prstGeom>
          <a:solidFill>
            <a:srgbClr val="FF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55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Символика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гербе изображена золотая хищная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птица на красном геральдическом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щите: на груди птицы- лик женщины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обрамлении шести лосиных голов. 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Птица является образом солнца, власти.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Лик женщины  соответствует образу </a:t>
            </a:r>
            <a:r>
              <a:rPr lang="ru-RU" sz="26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Зарни</a:t>
            </a:r>
            <a:r>
              <a:rPr lang="ru-RU" sz="2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Ань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(Золотой Бабы), </a:t>
            </a:r>
            <a:r>
              <a:rPr lang="ru-RU" sz="26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жизнедарующей</a:t>
            </a:r>
            <a:endParaRPr lang="ru-RU" sz="2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2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солнечной богини, матери мира.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 лося связан с идеей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силы, благородства, красоты.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400" y="1835150"/>
            <a:ext cx="3314700" cy="3867150"/>
          </a:xfrm>
          <a:prstGeom prst="rect">
            <a:avLst/>
          </a:prstGeom>
        </p:spPr>
      </p:pic>
      <p:sp>
        <p:nvSpPr>
          <p:cNvPr id="5" name="Стрелка вправо с вырезом 4">
            <a:hlinkClick r:id="" action="ppaction://hlinkshowjump?jump=nextslide"/>
          </p:cNvPr>
          <p:cNvSpPr/>
          <p:nvPr/>
        </p:nvSpPr>
        <p:spPr>
          <a:xfrm>
            <a:off x="11087100" y="3708400"/>
            <a:ext cx="1003300" cy="419100"/>
          </a:xfrm>
          <a:prstGeom prst="notchedRight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49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Флаг Республики Коми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Флаг Республики Коми рассказывает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нашей земле.</a:t>
            </a:r>
          </a:p>
          <a:p>
            <a:pPr marL="0" indent="0">
              <a:buNone/>
            </a:pPr>
            <a:r>
              <a:rPr lang="ru-RU" sz="24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Синий цвет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бескрайность северного неба.</a:t>
            </a:r>
          </a:p>
          <a:p>
            <a:pPr marL="0" indent="0">
              <a:buNone/>
            </a:pPr>
            <a:r>
              <a:rPr lang="ru-RU" sz="24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 цвет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цвет тайги.</a:t>
            </a:r>
          </a:p>
          <a:p>
            <a:pPr marL="0" indent="0">
              <a:buNone/>
            </a:pPr>
            <a:r>
              <a:rPr lang="ru-RU" sz="24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Белый цвет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чистота снега, простота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красота северных просторов.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598" y="1825625"/>
            <a:ext cx="3548202" cy="2367249"/>
          </a:xfrm>
          <a:prstGeom prst="rect">
            <a:avLst/>
          </a:prstGeom>
        </p:spPr>
      </p:pic>
      <p:sp>
        <p:nvSpPr>
          <p:cNvPr id="5" name="Выгнутая вниз стрелка 4">
            <a:hlinkClick r:id="rId3" action="ppaction://hlinksldjump"/>
          </p:cNvPr>
          <p:cNvSpPr/>
          <p:nvPr/>
        </p:nvSpPr>
        <p:spPr>
          <a:xfrm>
            <a:off x="11046941" y="6030097"/>
            <a:ext cx="729048" cy="518984"/>
          </a:xfrm>
          <a:prstGeom prst="curvedUp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85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873"/>
            <a:ext cx="10388600" cy="77728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ископаемые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5207" y="331904"/>
            <a:ext cx="2641501" cy="975307"/>
          </a:xfrm>
        </p:spPr>
      </p:pic>
      <p:sp>
        <p:nvSpPr>
          <p:cNvPr id="6" name="TextBox 5"/>
          <p:cNvSpPr txBox="1"/>
          <p:nvPr/>
        </p:nvSpPr>
        <p:spPr>
          <a:xfrm>
            <a:off x="482600" y="909272"/>
            <a:ext cx="820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Полезное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ископаемое, вид топлива, образовавшийся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частей древних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растений?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5207" y="1380285"/>
            <a:ext cx="2628803" cy="10231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6100" y="2616198"/>
            <a:ext cx="8102600" cy="1369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03250" y="1893865"/>
            <a:ext cx="8248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Оно бывает черным, бурым, зеленоватым, желтоватым. Иногда его называют черным золотом?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401035" y="2319534"/>
            <a:ext cx="2628800" cy="139807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44500" y="3985476"/>
            <a:ext cx="7988300" cy="776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09600" y="2981223"/>
            <a:ext cx="79375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ru-RU" alt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 природное топливо, основным компонентом которого является метан? 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034" y="3754116"/>
            <a:ext cx="2628801" cy="131414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117600" y="10897855"/>
            <a:ext cx="7531100" cy="633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546100" y="3977637"/>
            <a:ext cx="78867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алюминиевые руды, состоящие в основном из гидроксидов алюминия (28 80%) и железа (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гиббсита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бемита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 диаспора,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гидрогетита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 др.)? 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3795" y="5098369"/>
            <a:ext cx="1510460" cy="1017654"/>
          </a:xfrm>
          <a:prstGeom prst="rect">
            <a:avLst/>
          </a:prstGeom>
        </p:spPr>
      </p:pic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533400" y="5169308"/>
            <a:ext cx="83185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металл, с которым познакомилось человечество? 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034" y="5096227"/>
            <a:ext cx="2628801" cy="141869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03250" y="6116023"/>
            <a:ext cx="7404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твердый природный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минерал?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Illustration gratuite: Point D'Interrogation, Question ...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586" y="819558"/>
            <a:ext cx="1053245" cy="1053245"/>
          </a:xfrm>
          <a:prstGeom prst="rect">
            <a:avLst/>
          </a:prstGeom>
        </p:spPr>
      </p:pic>
      <p:pic>
        <p:nvPicPr>
          <p:cNvPr id="4" name="Рисунок 3" descr="Free illustration: Question Mark, Question, Help, Info ...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7507" y="1851897"/>
            <a:ext cx="807700" cy="807700"/>
          </a:xfrm>
          <a:prstGeom prst="rect">
            <a:avLst/>
          </a:prstGeom>
        </p:spPr>
      </p:pic>
      <p:pic>
        <p:nvPicPr>
          <p:cNvPr id="20" name="Рисунок 19" descr="Free illustration: Question Mark, Question, Help, Info ...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7922" y="2942555"/>
            <a:ext cx="807700" cy="807700"/>
          </a:xfrm>
          <a:prstGeom prst="rect">
            <a:avLst/>
          </a:prstGeom>
        </p:spPr>
      </p:pic>
      <p:pic>
        <p:nvPicPr>
          <p:cNvPr id="24" name="Рисунок 23" descr="Free illustration: Question Mark, Question, Help, Info ...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2618" y="4268434"/>
            <a:ext cx="807700" cy="807700"/>
          </a:xfrm>
          <a:prstGeom prst="rect">
            <a:avLst/>
          </a:prstGeom>
        </p:spPr>
      </p:pic>
      <p:pic>
        <p:nvPicPr>
          <p:cNvPr id="25" name="Рисунок 24" descr="Free illustration: Question Mark, Question, Help, Info ...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5295" y="5082304"/>
            <a:ext cx="807700" cy="807700"/>
          </a:xfrm>
          <a:prstGeom prst="rect">
            <a:avLst/>
          </a:prstGeom>
        </p:spPr>
      </p:pic>
      <p:pic>
        <p:nvPicPr>
          <p:cNvPr id="28" name="Рисунок 27" descr="Free illustration: Question Mark, Question, Help, Info ...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6020398"/>
            <a:ext cx="807700" cy="807700"/>
          </a:xfrm>
          <a:prstGeom prst="rect">
            <a:avLst/>
          </a:prstGeom>
        </p:spPr>
      </p:pic>
      <p:sp>
        <p:nvSpPr>
          <p:cNvPr id="9" name="Выгнутая вниз стрелка 8">
            <a:hlinkClick r:id="rId10" action="ppaction://hlinksldjump"/>
          </p:cNvPr>
          <p:cNvSpPr/>
          <p:nvPr/>
        </p:nvSpPr>
        <p:spPr>
          <a:xfrm>
            <a:off x="11491784" y="6577688"/>
            <a:ext cx="370702" cy="250410"/>
          </a:xfrm>
          <a:prstGeom prst="curvedUp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775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517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027" y="3378200"/>
            <a:ext cx="3149945" cy="3563938"/>
          </a:xfrm>
        </p:spPr>
      </p:pic>
      <p:sp>
        <p:nvSpPr>
          <p:cNvPr id="4" name="Прямоугольник 3"/>
          <p:cNvSpPr/>
          <p:nvPr/>
        </p:nvSpPr>
        <p:spPr>
          <a:xfrm>
            <a:off x="838200" y="1130300"/>
            <a:ext cx="10515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Первый город на территории нашей республики появился лишь в конце XVIII века.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</a:rPr>
              <a:t> </a:t>
            </a:r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Возникновение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остальных городов в Республике Коми связано с развитием транспорта и добычей полезных ископаемых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Республике Коми10 городов: Сыктывкар, Воркута, Ухта, Вуктыл, </a:t>
            </a:r>
            <a:r>
              <a:rPr lang="ru-RU" sz="2400" b="1" dirty="0" err="1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Емва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Инта, Микунь, Печора, Сосногорск, Усинск);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7030A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Стрелка вправо с вырезом 2">
            <a:hlinkClick r:id="" action="ppaction://hlinkshowjump?jump=nextslide"/>
          </p:cNvPr>
          <p:cNvSpPr/>
          <p:nvPr/>
        </p:nvSpPr>
        <p:spPr>
          <a:xfrm>
            <a:off x="9829800" y="3715623"/>
            <a:ext cx="1727200" cy="615077"/>
          </a:xfrm>
          <a:prstGeom prst="notchedRight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540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10020300" y="266700"/>
            <a:ext cx="1371600" cy="12192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4" action="ppaction://hlinksldjump"/>
          </p:cNvPr>
          <p:cNvSpPr/>
          <p:nvPr/>
        </p:nvSpPr>
        <p:spPr>
          <a:xfrm>
            <a:off x="10020300" y="1790700"/>
            <a:ext cx="1371600" cy="12192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6" action="ppaction://hlinksldjump"/>
          </p:cNvPr>
          <p:cNvSpPr/>
          <p:nvPr/>
        </p:nvSpPr>
        <p:spPr>
          <a:xfrm>
            <a:off x="10020300" y="3314700"/>
            <a:ext cx="1371600" cy="12192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8" action="ppaction://hlinksldjump"/>
          </p:cNvPr>
          <p:cNvSpPr/>
          <p:nvPr/>
        </p:nvSpPr>
        <p:spPr>
          <a:xfrm>
            <a:off x="10020300" y="5080000"/>
            <a:ext cx="1371600" cy="121920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0" action="ppaction://hlinksldjump"/>
          </p:cNvPr>
          <p:cNvSpPr/>
          <p:nvPr/>
        </p:nvSpPr>
        <p:spPr>
          <a:xfrm>
            <a:off x="8077200" y="5676900"/>
            <a:ext cx="1371600" cy="1219200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2" action="ppaction://hlinksldjump"/>
          </p:cNvPr>
          <p:cNvSpPr/>
          <p:nvPr/>
        </p:nvSpPr>
        <p:spPr>
          <a:xfrm>
            <a:off x="6451600" y="5689600"/>
            <a:ext cx="1371600" cy="1219200"/>
          </a:xfrm>
          <a:prstGeom prst="rect">
            <a:avLst/>
          </a:prstGeom>
          <a:blipFill>
            <a:blip r:embed="rId13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4" action="ppaction://hlinksldjump"/>
          </p:cNvPr>
          <p:cNvSpPr/>
          <p:nvPr/>
        </p:nvSpPr>
        <p:spPr>
          <a:xfrm>
            <a:off x="4794250" y="5689600"/>
            <a:ext cx="1371600" cy="1219200"/>
          </a:xfrm>
          <a:prstGeom prst="rect">
            <a:avLst/>
          </a:prstGeom>
          <a:blipFill>
            <a:blip r:embed="rId1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6" action="ppaction://hlinksldjump"/>
            <a:hlinkHover r:id="rId16" action="ppaction://hlinksldjump"/>
          </p:cNvPr>
          <p:cNvSpPr/>
          <p:nvPr/>
        </p:nvSpPr>
        <p:spPr>
          <a:xfrm>
            <a:off x="3225800" y="5689600"/>
            <a:ext cx="1371600" cy="1219200"/>
          </a:xfrm>
          <a:prstGeom prst="rect">
            <a:avLst/>
          </a:prstGeom>
          <a:blipFill>
            <a:blip r:embed="rId17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8" action="ppaction://hlinksldjump"/>
          </p:cNvPr>
          <p:cNvSpPr/>
          <p:nvPr/>
        </p:nvSpPr>
        <p:spPr>
          <a:xfrm>
            <a:off x="1657350" y="5676900"/>
            <a:ext cx="1371600" cy="1219200"/>
          </a:xfrm>
          <a:prstGeom prst="rect">
            <a:avLst/>
          </a:prstGeom>
          <a:blipFill>
            <a:blip r:embed="rId19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20" action="ppaction://hlinksldjump"/>
            <a:hlinkHover r:id="rId20" action="ppaction://hlinksldjump"/>
          </p:cNvPr>
          <p:cNvSpPr/>
          <p:nvPr/>
        </p:nvSpPr>
        <p:spPr>
          <a:xfrm>
            <a:off x="114300" y="5676900"/>
            <a:ext cx="1371600" cy="1219200"/>
          </a:xfrm>
          <a:prstGeom prst="rect">
            <a:avLst/>
          </a:prstGeom>
          <a:blipFill>
            <a:blip r:embed="rId21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Выгнутая вниз стрелка 1">
            <a:hlinkClick r:id="rId22" action="ppaction://hlinksldjump"/>
          </p:cNvPr>
          <p:cNvSpPr/>
          <p:nvPr/>
        </p:nvSpPr>
        <p:spPr>
          <a:xfrm>
            <a:off x="11563350" y="6172200"/>
            <a:ext cx="558800" cy="546100"/>
          </a:xfrm>
          <a:prstGeom prst="curvedUp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59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508</Words>
  <Application>Microsoft Office PowerPoint</Application>
  <PresentationFormat>Широкоэкранный</PresentationFormat>
  <Paragraphs>139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Monotype Corsiva</vt:lpstr>
      <vt:lpstr>Times New Roman</vt:lpstr>
      <vt:lpstr>Wingdings</vt:lpstr>
      <vt:lpstr>Тема Office</vt:lpstr>
      <vt:lpstr>Путешествие по Республике Коми</vt:lpstr>
      <vt:lpstr>Презентация PowerPoint</vt:lpstr>
      <vt:lpstr> История </vt:lpstr>
      <vt:lpstr>Презентация PowerPoint</vt:lpstr>
      <vt:lpstr>Символика</vt:lpstr>
      <vt:lpstr>Флаг Республики Коми</vt:lpstr>
      <vt:lpstr>Полезные ископаемые</vt:lpstr>
      <vt:lpstr>ГОРОДА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РЕКИ</vt:lpstr>
      <vt:lpstr>Уникальные места в Республике Коми</vt:lpstr>
      <vt:lpstr>Уникальные места в Республике Коми</vt:lpstr>
      <vt:lpstr>Источники</vt:lpstr>
      <vt:lpstr>Презентация PowerPoint</vt:lpstr>
    </vt:vector>
  </TitlesOfParts>
  <Company>Megasoftware GrouP™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Республике Коми</dc:title>
  <dc:creator>Admin</dc:creator>
  <cp:lastModifiedBy>Admin</cp:lastModifiedBy>
  <cp:revision>74</cp:revision>
  <dcterms:created xsi:type="dcterms:W3CDTF">2018-02-25T12:13:05Z</dcterms:created>
  <dcterms:modified xsi:type="dcterms:W3CDTF">2018-03-03T11:23:21Z</dcterms:modified>
</cp:coreProperties>
</file>